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7" r:id="rId2"/>
    <p:sldId id="256" r:id="rId3"/>
    <p:sldId id="290" r:id="rId4"/>
    <p:sldId id="281" r:id="rId5"/>
    <p:sldId id="288" r:id="rId6"/>
    <p:sldId id="277" r:id="rId7"/>
    <p:sldId id="276" r:id="rId8"/>
    <p:sldId id="284" r:id="rId9"/>
    <p:sldId id="286" r:id="rId10"/>
    <p:sldId id="285" r:id="rId11"/>
    <p:sldId id="259" r:id="rId12"/>
    <p:sldId id="260" r:id="rId13"/>
    <p:sldId id="289" r:id="rId14"/>
    <p:sldId id="291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71" r:id="rId23"/>
    <p:sldId id="269" r:id="rId24"/>
    <p:sldId id="270" r:id="rId25"/>
    <p:sldId id="273" r:id="rId26"/>
    <p:sldId id="27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CCFBA-98C7-49D3-BA2A-BF3BDA49A0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E22E216-109F-4A0B-9B50-9996563FA0A0}" type="pres">
      <dgm:prSet presAssocID="{175CCFBA-98C7-49D3-BA2A-BF3BDA49A0F9}" presName="diagram" presStyleCnt="0">
        <dgm:presLayoutVars>
          <dgm:dir/>
          <dgm:resizeHandles val="exact"/>
        </dgm:presLayoutVars>
      </dgm:prSet>
      <dgm:spPr/>
    </dgm:pt>
  </dgm:ptLst>
  <dgm:cxnLst>
    <dgm:cxn modelId="{438FAF69-0998-459F-BA00-41932ECC50A5}" type="presOf" srcId="{175CCFBA-98C7-49D3-BA2A-BF3BDA49A0F9}" destId="{1E22E216-109F-4A0B-9B50-9996563FA0A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B836F-3899-4C94-BF8E-E51134F43F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F280F6-E3EC-4764-B99D-8B935203809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6">
                  <a:lumMod val="50000"/>
                </a:schemeClr>
              </a:solidFill>
            </a:rPr>
            <a:t>ВОДОЁМЫ</a:t>
          </a:r>
        </a:p>
      </dgm:t>
    </dgm:pt>
    <dgm:pt modelId="{EDA96325-9D80-4F25-A971-6F43D3705654}" type="parTrans" cxnId="{3BE5FE76-2FDB-4CEF-8A11-B24881CCAE3A}">
      <dgm:prSet/>
      <dgm:spPr/>
      <dgm:t>
        <a:bodyPr/>
        <a:lstStyle/>
        <a:p>
          <a:endParaRPr lang="ru-RU"/>
        </a:p>
      </dgm:t>
    </dgm:pt>
    <dgm:pt modelId="{780ED44D-333D-4F48-9708-109340A8ECBE}" type="sibTrans" cxnId="{3BE5FE76-2FDB-4CEF-8A11-B24881CCAE3A}">
      <dgm:prSet/>
      <dgm:spPr/>
      <dgm:t>
        <a:bodyPr/>
        <a:lstStyle/>
        <a:p>
          <a:endParaRPr lang="ru-RU"/>
        </a:p>
      </dgm:t>
    </dgm:pt>
    <dgm:pt modelId="{FB6E3350-1791-424C-8655-1FA763C8F4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6">
                  <a:lumMod val="50000"/>
                </a:schemeClr>
              </a:solidFill>
            </a:rPr>
            <a:t>ПРЕСНЫЕ</a:t>
          </a:r>
        </a:p>
      </dgm:t>
    </dgm:pt>
    <dgm:pt modelId="{9EBB0F30-7F0E-4FBC-8152-568F883EE022}" type="parTrans" cxnId="{DC224693-E42F-40B0-87F8-BB022C0037C3}">
      <dgm:prSet/>
      <dgm:spPr/>
      <dgm:t>
        <a:bodyPr/>
        <a:lstStyle/>
        <a:p>
          <a:endParaRPr lang="ru-RU"/>
        </a:p>
      </dgm:t>
    </dgm:pt>
    <dgm:pt modelId="{5AE9DD5B-4415-4500-BD19-2843414ADF8E}" type="sibTrans" cxnId="{DC224693-E42F-40B0-87F8-BB022C0037C3}">
      <dgm:prSet/>
      <dgm:spPr/>
      <dgm:t>
        <a:bodyPr/>
        <a:lstStyle/>
        <a:p>
          <a:endParaRPr lang="ru-RU"/>
        </a:p>
      </dgm:t>
    </dgm:pt>
    <dgm:pt modelId="{39F5CA65-00C4-400F-8086-9A156A733E82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50000"/>
                </a:schemeClr>
              </a:solidFill>
            </a:rPr>
            <a:t>РЕКА</a:t>
          </a:r>
        </a:p>
      </dgm:t>
    </dgm:pt>
    <dgm:pt modelId="{1427535A-E12B-41BC-8E97-701628D57910}" type="parTrans" cxnId="{74CBB73F-149B-4648-BB18-0ED1C302AAAF}">
      <dgm:prSet/>
      <dgm:spPr/>
      <dgm:t>
        <a:bodyPr/>
        <a:lstStyle/>
        <a:p>
          <a:endParaRPr lang="ru-RU"/>
        </a:p>
      </dgm:t>
    </dgm:pt>
    <dgm:pt modelId="{615518B0-56FA-4292-8BB1-D2130514495D}" type="sibTrans" cxnId="{74CBB73F-149B-4648-BB18-0ED1C302AAAF}">
      <dgm:prSet/>
      <dgm:spPr/>
      <dgm:t>
        <a:bodyPr/>
        <a:lstStyle/>
        <a:p>
          <a:endParaRPr lang="ru-RU"/>
        </a:p>
      </dgm:t>
    </dgm:pt>
    <dgm:pt modelId="{60CA015D-F6B0-4C35-A6A4-42290746AF12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50000"/>
                </a:schemeClr>
              </a:solidFill>
            </a:rPr>
            <a:t>ОЗЕРО</a:t>
          </a:r>
        </a:p>
      </dgm:t>
    </dgm:pt>
    <dgm:pt modelId="{83AEBDC4-238F-4C20-8658-44824DBC56FC}" type="parTrans" cxnId="{B5333AF7-F4A1-4356-A30C-7CA3595E3956}">
      <dgm:prSet/>
      <dgm:spPr/>
      <dgm:t>
        <a:bodyPr/>
        <a:lstStyle/>
        <a:p>
          <a:endParaRPr lang="ru-RU"/>
        </a:p>
      </dgm:t>
    </dgm:pt>
    <dgm:pt modelId="{C90E28B6-C2BC-4E7C-8178-4CC88129D195}" type="sibTrans" cxnId="{B5333AF7-F4A1-4356-A30C-7CA3595E3956}">
      <dgm:prSet/>
      <dgm:spPr/>
      <dgm:t>
        <a:bodyPr/>
        <a:lstStyle/>
        <a:p>
          <a:endParaRPr lang="ru-RU"/>
        </a:p>
      </dgm:t>
    </dgm:pt>
    <dgm:pt modelId="{2A874F53-BEF2-46D9-B3DA-E3E517D224F3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6">
                  <a:lumMod val="50000"/>
                </a:schemeClr>
              </a:solidFill>
            </a:rPr>
            <a:t>СОЛЁНЫЕ</a:t>
          </a:r>
        </a:p>
      </dgm:t>
    </dgm:pt>
    <dgm:pt modelId="{8D0A11CE-3322-445A-8F60-304CD121200B}" type="parTrans" cxnId="{670EB155-0CEF-4D61-A75E-43553545388B}">
      <dgm:prSet/>
      <dgm:spPr/>
      <dgm:t>
        <a:bodyPr/>
        <a:lstStyle/>
        <a:p>
          <a:endParaRPr lang="ru-RU"/>
        </a:p>
      </dgm:t>
    </dgm:pt>
    <dgm:pt modelId="{BF2FBB39-53FB-452E-B1DE-CA3BE4225649}" type="sibTrans" cxnId="{670EB155-0CEF-4D61-A75E-43553545388B}">
      <dgm:prSet/>
      <dgm:spPr/>
      <dgm:t>
        <a:bodyPr/>
        <a:lstStyle/>
        <a:p>
          <a:endParaRPr lang="ru-RU"/>
        </a:p>
      </dgm:t>
    </dgm:pt>
    <dgm:pt modelId="{C5B4E2BA-A4A4-46E7-B477-D46BCF1B6F2E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МОРЕ</a:t>
          </a:r>
        </a:p>
      </dgm:t>
    </dgm:pt>
    <dgm:pt modelId="{D5B631C4-D15D-4E71-9892-C8C0D16B304A}" type="parTrans" cxnId="{46C29905-81D2-4294-BD34-05DF0911E3CF}">
      <dgm:prSet/>
      <dgm:spPr/>
      <dgm:t>
        <a:bodyPr/>
        <a:lstStyle/>
        <a:p>
          <a:endParaRPr lang="ru-RU"/>
        </a:p>
      </dgm:t>
    </dgm:pt>
    <dgm:pt modelId="{D42B40D3-6C2C-4673-BFF1-311622D35CFE}" type="sibTrans" cxnId="{46C29905-81D2-4294-BD34-05DF0911E3CF}">
      <dgm:prSet/>
      <dgm:spPr/>
      <dgm:t>
        <a:bodyPr/>
        <a:lstStyle/>
        <a:p>
          <a:endParaRPr lang="ru-RU"/>
        </a:p>
      </dgm:t>
    </dgm:pt>
    <dgm:pt modelId="{FFF03C20-AFF8-407E-A517-98DF15DD4B60}">
      <dgm:prSet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50000"/>
                </a:schemeClr>
              </a:solidFill>
            </a:rPr>
            <a:t>ПРУД</a:t>
          </a:r>
        </a:p>
      </dgm:t>
    </dgm:pt>
    <dgm:pt modelId="{F394EDE4-A610-4AB5-ABE5-C4AB507DA306}" type="parTrans" cxnId="{17FDB207-4448-44A1-95DC-C257EB19847A}">
      <dgm:prSet/>
      <dgm:spPr/>
      <dgm:t>
        <a:bodyPr/>
        <a:lstStyle/>
        <a:p>
          <a:endParaRPr lang="ru-RU"/>
        </a:p>
      </dgm:t>
    </dgm:pt>
    <dgm:pt modelId="{84BA3FBE-7EDA-41BA-8A98-4935B4BEA260}" type="sibTrans" cxnId="{17FDB207-4448-44A1-95DC-C257EB19847A}">
      <dgm:prSet/>
      <dgm:spPr/>
      <dgm:t>
        <a:bodyPr/>
        <a:lstStyle/>
        <a:p>
          <a:endParaRPr lang="ru-RU"/>
        </a:p>
      </dgm:t>
    </dgm:pt>
    <dgm:pt modelId="{7B96FF84-0EEF-4E64-A9C1-5DD297764AF7}">
      <dgm:prSet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50000"/>
                </a:schemeClr>
              </a:solidFill>
            </a:rPr>
            <a:t>ВОДОХРАНИЛИЩЕ</a:t>
          </a:r>
        </a:p>
      </dgm:t>
    </dgm:pt>
    <dgm:pt modelId="{47D317B6-F0A1-4634-8D68-839692E7CAD3}" type="parTrans" cxnId="{21B36D29-B677-44FD-AAC6-DD632DBFA787}">
      <dgm:prSet/>
      <dgm:spPr/>
      <dgm:t>
        <a:bodyPr/>
        <a:lstStyle/>
        <a:p>
          <a:endParaRPr lang="ru-RU"/>
        </a:p>
      </dgm:t>
    </dgm:pt>
    <dgm:pt modelId="{D2B8DBB5-2931-4403-A99F-52BDDA1AACC4}" type="sibTrans" cxnId="{21B36D29-B677-44FD-AAC6-DD632DBFA787}">
      <dgm:prSet/>
      <dgm:spPr/>
      <dgm:t>
        <a:bodyPr/>
        <a:lstStyle/>
        <a:p>
          <a:endParaRPr lang="ru-RU"/>
        </a:p>
      </dgm:t>
    </dgm:pt>
    <dgm:pt modelId="{DAB590F6-A06D-4BB8-96B6-E69E36077DCB}">
      <dgm:prSet custT="1"/>
      <dgm:spPr/>
      <dgm:t>
        <a:bodyPr/>
        <a:lstStyle/>
        <a:p>
          <a:r>
            <a:rPr lang="ru-RU" sz="1800" b="1" dirty="0">
              <a:solidFill>
                <a:schemeClr val="accent6">
                  <a:lumMod val="50000"/>
                </a:schemeClr>
              </a:solidFill>
            </a:rPr>
            <a:t>БОЛОТО</a:t>
          </a:r>
        </a:p>
      </dgm:t>
    </dgm:pt>
    <dgm:pt modelId="{5DF0C1DA-2A1F-418F-BC5C-59CBB813C5DB}" type="parTrans" cxnId="{BEB7E92B-E43F-4A83-8BB1-B4EA27CE6B6D}">
      <dgm:prSet/>
      <dgm:spPr/>
      <dgm:t>
        <a:bodyPr/>
        <a:lstStyle/>
        <a:p>
          <a:endParaRPr lang="ru-RU"/>
        </a:p>
      </dgm:t>
    </dgm:pt>
    <dgm:pt modelId="{87F6C73C-7F78-4406-81CF-95376464ADA1}" type="sibTrans" cxnId="{BEB7E92B-E43F-4A83-8BB1-B4EA27CE6B6D}">
      <dgm:prSet/>
      <dgm:spPr/>
      <dgm:t>
        <a:bodyPr/>
        <a:lstStyle/>
        <a:p>
          <a:endParaRPr lang="ru-RU"/>
        </a:p>
      </dgm:t>
    </dgm:pt>
    <dgm:pt modelId="{98B9BE34-4A3C-49CF-B08F-DBCBDE7E59ED}">
      <dgm:prSet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ОЗЕРО</a:t>
          </a:r>
        </a:p>
      </dgm:t>
    </dgm:pt>
    <dgm:pt modelId="{30956F53-8042-45BA-8F2C-E341FE2CDCFB}" type="parTrans" cxnId="{A7F3C85C-728E-45F6-BD1F-82FF80F0E14C}">
      <dgm:prSet/>
      <dgm:spPr/>
      <dgm:t>
        <a:bodyPr/>
        <a:lstStyle/>
        <a:p>
          <a:endParaRPr lang="ru-RU"/>
        </a:p>
      </dgm:t>
    </dgm:pt>
    <dgm:pt modelId="{EF09F0DD-58E7-439F-8E3E-8C17B392F985}" type="sibTrans" cxnId="{A7F3C85C-728E-45F6-BD1F-82FF80F0E14C}">
      <dgm:prSet/>
      <dgm:spPr/>
      <dgm:t>
        <a:bodyPr/>
        <a:lstStyle/>
        <a:p>
          <a:endParaRPr lang="ru-RU"/>
        </a:p>
      </dgm:t>
    </dgm:pt>
    <dgm:pt modelId="{7BBD8E1C-FE96-45AE-9B6C-A166C00E7FFE}">
      <dgm:prSet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ОКЕАН</a:t>
          </a:r>
        </a:p>
      </dgm:t>
    </dgm:pt>
    <dgm:pt modelId="{F76614A4-F589-45FD-9E89-D2739DA16109}" type="parTrans" cxnId="{7E2C05BC-459B-48AD-A07D-E5231EC38D44}">
      <dgm:prSet/>
      <dgm:spPr/>
      <dgm:t>
        <a:bodyPr/>
        <a:lstStyle/>
        <a:p>
          <a:endParaRPr lang="ru-RU"/>
        </a:p>
      </dgm:t>
    </dgm:pt>
    <dgm:pt modelId="{3DDB60F2-BDDB-4174-9232-26A35B2C8BFE}" type="sibTrans" cxnId="{7E2C05BC-459B-48AD-A07D-E5231EC38D44}">
      <dgm:prSet/>
      <dgm:spPr/>
      <dgm:t>
        <a:bodyPr/>
        <a:lstStyle/>
        <a:p>
          <a:endParaRPr lang="ru-RU"/>
        </a:p>
      </dgm:t>
    </dgm:pt>
    <dgm:pt modelId="{497763B8-A262-48AB-B20F-CFA83DA0E81D}" type="pres">
      <dgm:prSet presAssocID="{908B836F-3899-4C94-BF8E-E51134F43F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90E291-C5BC-48C1-9128-6B558999849C}" type="pres">
      <dgm:prSet presAssocID="{7EF280F6-E3EC-4764-B99D-8B935203809B}" presName="hierRoot1" presStyleCnt="0"/>
      <dgm:spPr/>
    </dgm:pt>
    <dgm:pt modelId="{F55BB905-4BB8-4767-9212-F83FCB62EB54}" type="pres">
      <dgm:prSet presAssocID="{7EF280F6-E3EC-4764-B99D-8B935203809B}" presName="composite" presStyleCnt="0"/>
      <dgm:spPr/>
    </dgm:pt>
    <dgm:pt modelId="{D07F3B73-044D-437A-8065-A5ACB6664865}" type="pres">
      <dgm:prSet presAssocID="{7EF280F6-E3EC-4764-B99D-8B935203809B}" presName="background" presStyleLbl="node0" presStyleIdx="0" presStyleCnt="1"/>
      <dgm:spPr/>
    </dgm:pt>
    <dgm:pt modelId="{0FE58679-EC24-4009-BB56-A67B91BABCDE}" type="pres">
      <dgm:prSet presAssocID="{7EF280F6-E3EC-4764-B99D-8B935203809B}" presName="text" presStyleLbl="fgAcc0" presStyleIdx="0" presStyleCnt="1" custScaleX="260580" custScaleY="120765" custLinFactY="-100000" custLinFactNeighborX="-90826" custLinFactNeighborY="-127472">
        <dgm:presLayoutVars>
          <dgm:chPref val="3"/>
        </dgm:presLayoutVars>
      </dgm:prSet>
      <dgm:spPr/>
    </dgm:pt>
    <dgm:pt modelId="{FC230783-BAB9-43BD-A88D-37BB056AE24B}" type="pres">
      <dgm:prSet presAssocID="{7EF280F6-E3EC-4764-B99D-8B935203809B}" presName="hierChild2" presStyleCnt="0"/>
      <dgm:spPr/>
    </dgm:pt>
    <dgm:pt modelId="{EFFA1A07-D627-429E-82EE-B40EF6D211EF}" type="pres">
      <dgm:prSet presAssocID="{9EBB0F30-7F0E-4FBC-8152-568F883EE022}" presName="Name10" presStyleLbl="parChTrans1D2" presStyleIdx="0" presStyleCnt="2"/>
      <dgm:spPr/>
    </dgm:pt>
    <dgm:pt modelId="{BDD5DB9F-97C6-4193-ADF5-7BCCBA2A1F8E}" type="pres">
      <dgm:prSet presAssocID="{FB6E3350-1791-424C-8655-1FA763C8F4C8}" presName="hierRoot2" presStyleCnt="0"/>
      <dgm:spPr/>
    </dgm:pt>
    <dgm:pt modelId="{1EB94E23-B00D-43CA-8B0C-47C46B2DEFF7}" type="pres">
      <dgm:prSet presAssocID="{FB6E3350-1791-424C-8655-1FA763C8F4C8}" presName="composite2" presStyleCnt="0"/>
      <dgm:spPr/>
    </dgm:pt>
    <dgm:pt modelId="{2939C501-20F4-48F6-9ECB-2A912CEAE08E}" type="pres">
      <dgm:prSet presAssocID="{FB6E3350-1791-424C-8655-1FA763C8F4C8}" presName="background2" presStyleLbl="node2" presStyleIdx="0" presStyleCnt="2"/>
      <dgm:spPr/>
    </dgm:pt>
    <dgm:pt modelId="{1F92ADD0-B8C7-452B-937E-3E745F7EEC02}" type="pres">
      <dgm:prSet presAssocID="{FB6E3350-1791-424C-8655-1FA763C8F4C8}" presName="text2" presStyleLbl="fgAcc2" presStyleIdx="0" presStyleCnt="2" custScaleX="160762" custScaleY="108059" custLinFactX="-79603" custLinFactY="-100000" custLinFactNeighborX="-100000" custLinFactNeighborY="-144198">
        <dgm:presLayoutVars>
          <dgm:chPref val="3"/>
        </dgm:presLayoutVars>
      </dgm:prSet>
      <dgm:spPr/>
    </dgm:pt>
    <dgm:pt modelId="{DF16A9CD-5E8F-4108-8FFD-B94233BEE057}" type="pres">
      <dgm:prSet presAssocID="{FB6E3350-1791-424C-8655-1FA763C8F4C8}" presName="hierChild3" presStyleCnt="0"/>
      <dgm:spPr/>
    </dgm:pt>
    <dgm:pt modelId="{60590D55-3E55-4865-8E43-36784BCC9793}" type="pres">
      <dgm:prSet presAssocID="{1427535A-E12B-41BC-8E97-701628D57910}" presName="Name17" presStyleLbl="parChTrans1D3" presStyleIdx="0" presStyleCnt="8"/>
      <dgm:spPr/>
    </dgm:pt>
    <dgm:pt modelId="{2B2E3223-3B08-4C49-A4EA-B1C38272F070}" type="pres">
      <dgm:prSet presAssocID="{39F5CA65-00C4-400F-8086-9A156A733E82}" presName="hierRoot3" presStyleCnt="0"/>
      <dgm:spPr/>
    </dgm:pt>
    <dgm:pt modelId="{0B1EF818-1620-4A10-8D14-4537B1F11CB6}" type="pres">
      <dgm:prSet presAssocID="{39F5CA65-00C4-400F-8086-9A156A733E82}" presName="composite3" presStyleCnt="0"/>
      <dgm:spPr/>
    </dgm:pt>
    <dgm:pt modelId="{6DA042BB-35C1-4370-BF1F-862D11C454EB}" type="pres">
      <dgm:prSet presAssocID="{39F5CA65-00C4-400F-8086-9A156A733E82}" presName="background3" presStyleLbl="node3" presStyleIdx="0" presStyleCnt="8"/>
      <dgm:spPr/>
    </dgm:pt>
    <dgm:pt modelId="{3CDA245F-1A33-4B97-A7E7-86C3BED5C41A}" type="pres">
      <dgm:prSet presAssocID="{39F5CA65-00C4-400F-8086-9A156A733E82}" presName="text3" presStyleLbl="fgAcc3" presStyleIdx="0" presStyleCnt="8" custLinFactY="-34183" custLinFactNeighborX="9261" custLinFactNeighborY="-100000">
        <dgm:presLayoutVars>
          <dgm:chPref val="3"/>
        </dgm:presLayoutVars>
      </dgm:prSet>
      <dgm:spPr/>
    </dgm:pt>
    <dgm:pt modelId="{4FE99D7E-0E4F-4074-A2B6-BB94AA4B65C5}" type="pres">
      <dgm:prSet presAssocID="{39F5CA65-00C4-400F-8086-9A156A733E82}" presName="hierChild4" presStyleCnt="0"/>
      <dgm:spPr/>
    </dgm:pt>
    <dgm:pt modelId="{8E5C9BBE-EF12-4A45-9ED6-EE3546AE56EC}" type="pres">
      <dgm:prSet presAssocID="{83AEBDC4-238F-4C20-8658-44824DBC56FC}" presName="Name17" presStyleLbl="parChTrans1D3" presStyleIdx="1" presStyleCnt="8"/>
      <dgm:spPr/>
    </dgm:pt>
    <dgm:pt modelId="{709E93B8-9188-464A-AE7E-B2CBF0540683}" type="pres">
      <dgm:prSet presAssocID="{60CA015D-F6B0-4C35-A6A4-42290746AF12}" presName="hierRoot3" presStyleCnt="0"/>
      <dgm:spPr/>
    </dgm:pt>
    <dgm:pt modelId="{89991C9F-C99C-475E-B250-E1E1CD2400F0}" type="pres">
      <dgm:prSet presAssocID="{60CA015D-F6B0-4C35-A6A4-42290746AF12}" presName="composite3" presStyleCnt="0"/>
      <dgm:spPr/>
    </dgm:pt>
    <dgm:pt modelId="{ED4F45F6-15D6-45F8-945F-6E63AB67F75A}" type="pres">
      <dgm:prSet presAssocID="{60CA015D-F6B0-4C35-A6A4-42290746AF12}" presName="background3" presStyleLbl="node3" presStyleIdx="1" presStyleCnt="8"/>
      <dgm:spPr/>
    </dgm:pt>
    <dgm:pt modelId="{4A2659A0-22D6-4522-9724-799531D8A56F}" type="pres">
      <dgm:prSet presAssocID="{60CA015D-F6B0-4C35-A6A4-42290746AF12}" presName="text3" presStyleLbl="fgAcc3" presStyleIdx="1" presStyleCnt="8" custLinFactX="-5252" custLinFactNeighborX="-100000" custLinFactNeighborY="78018">
        <dgm:presLayoutVars>
          <dgm:chPref val="3"/>
        </dgm:presLayoutVars>
      </dgm:prSet>
      <dgm:spPr/>
    </dgm:pt>
    <dgm:pt modelId="{2EB98033-D038-4BBE-9904-CAA2D531173C}" type="pres">
      <dgm:prSet presAssocID="{60CA015D-F6B0-4C35-A6A4-42290746AF12}" presName="hierChild4" presStyleCnt="0"/>
      <dgm:spPr/>
    </dgm:pt>
    <dgm:pt modelId="{42ADE33F-49BA-40E5-BBDC-7FA982B4C8D3}" type="pres">
      <dgm:prSet presAssocID="{F394EDE4-A610-4AB5-ABE5-C4AB507DA306}" presName="Name17" presStyleLbl="parChTrans1D3" presStyleIdx="2" presStyleCnt="8"/>
      <dgm:spPr/>
    </dgm:pt>
    <dgm:pt modelId="{C1A4BC41-2FAD-49A3-92D6-F466870A0A48}" type="pres">
      <dgm:prSet presAssocID="{FFF03C20-AFF8-407E-A517-98DF15DD4B60}" presName="hierRoot3" presStyleCnt="0"/>
      <dgm:spPr/>
    </dgm:pt>
    <dgm:pt modelId="{85823F7B-E5E6-4647-9955-04967703B55B}" type="pres">
      <dgm:prSet presAssocID="{FFF03C20-AFF8-407E-A517-98DF15DD4B60}" presName="composite3" presStyleCnt="0"/>
      <dgm:spPr/>
    </dgm:pt>
    <dgm:pt modelId="{3BFCB9C2-39B8-46DF-9836-323249CF582F}" type="pres">
      <dgm:prSet presAssocID="{FFF03C20-AFF8-407E-A517-98DF15DD4B60}" presName="background3" presStyleLbl="node3" presStyleIdx="2" presStyleCnt="8"/>
      <dgm:spPr/>
    </dgm:pt>
    <dgm:pt modelId="{3E91D7D9-1119-4AF8-9C50-13E6E6A82926}" type="pres">
      <dgm:prSet presAssocID="{FFF03C20-AFF8-407E-A517-98DF15DD4B60}" presName="text3" presStyleLbl="fgAcc3" presStyleIdx="2" presStyleCnt="8" custLinFactY="-100000" custLinFactNeighborX="38474" custLinFactNeighborY="-151630">
        <dgm:presLayoutVars>
          <dgm:chPref val="3"/>
        </dgm:presLayoutVars>
      </dgm:prSet>
      <dgm:spPr/>
    </dgm:pt>
    <dgm:pt modelId="{7EAF81CE-A15F-4245-B591-30CA381D5381}" type="pres">
      <dgm:prSet presAssocID="{FFF03C20-AFF8-407E-A517-98DF15DD4B60}" presName="hierChild4" presStyleCnt="0"/>
      <dgm:spPr/>
    </dgm:pt>
    <dgm:pt modelId="{8AA2AC78-3333-494E-B681-251ADAF12287}" type="pres">
      <dgm:prSet presAssocID="{5DF0C1DA-2A1F-418F-BC5C-59CBB813C5DB}" presName="Name17" presStyleLbl="parChTrans1D3" presStyleIdx="3" presStyleCnt="8"/>
      <dgm:spPr/>
    </dgm:pt>
    <dgm:pt modelId="{D359E19E-E5E9-48AC-BE58-A0BBA742F08D}" type="pres">
      <dgm:prSet presAssocID="{DAB590F6-A06D-4BB8-96B6-E69E36077DCB}" presName="hierRoot3" presStyleCnt="0"/>
      <dgm:spPr/>
    </dgm:pt>
    <dgm:pt modelId="{ACED4410-456A-45B6-AAB7-88A984091D5C}" type="pres">
      <dgm:prSet presAssocID="{DAB590F6-A06D-4BB8-96B6-E69E36077DCB}" presName="composite3" presStyleCnt="0"/>
      <dgm:spPr/>
    </dgm:pt>
    <dgm:pt modelId="{4BE79B5F-A131-445A-93DD-8B54D8141AF2}" type="pres">
      <dgm:prSet presAssocID="{DAB590F6-A06D-4BB8-96B6-E69E36077DCB}" presName="background3" presStyleLbl="node3" presStyleIdx="3" presStyleCnt="8"/>
      <dgm:spPr/>
    </dgm:pt>
    <dgm:pt modelId="{6C2E8E34-08C3-4B5A-9250-EED378A0F0F2}" type="pres">
      <dgm:prSet presAssocID="{DAB590F6-A06D-4BB8-96B6-E69E36077DCB}" presName="text3" presStyleLbl="fgAcc3" presStyleIdx="3" presStyleCnt="8" custScaleX="151607" custLinFactX="-19913" custLinFactNeighborX="-100000" custLinFactNeighborY="-62202">
        <dgm:presLayoutVars>
          <dgm:chPref val="3"/>
        </dgm:presLayoutVars>
      </dgm:prSet>
      <dgm:spPr/>
    </dgm:pt>
    <dgm:pt modelId="{676046D6-64A2-4D4C-8C4D-A423F17CAE8C}" type="pres">
      <dgm:prSet presAssocID="{DAB590F6-A06D-4BB8-96B6-E69E36077DCB}" presName="hierChild4" presStyleCnt="0"/>
      <dgm:spPr/>
    </dgm:pt>
    <dgm:pt modelId="{73106141-7A01-4625-AAB2-79D5801052B6}" type="pres">
      <dgm:prSet presAssocID="{47D317B6-F0A1-4634-8D68-839692E7CAD3}" presName="Name17" presStyleLbl="parChTrans1D3" presStyleIdx="4" presStyleCnt="8"/>
      <dgm:spPr/>
    </dgm:pt>
    <dgm:pt modelId="{CD793DBB-015F-43B2-AEB6-3BFD494D3640}" type="pres">
      <dgm:prSet presAssocID="{7B96FF84-0EEF-4E64-A9C1-5DD297764AF7}" presName="hierRoot3" presStyleCnt="0"/>
      <dgm:spPr/>
    </dgm:pt>
    <dgm:pt modelId="{3612F0DD-97FF-4EF7-9391-502DF7714886}" type="pres">
      <dgm:prSet presAssocID="{7B96FF84-0EEF-4E64-A9C1-5DD297764AF7}" presName="composite3" presStyleCnt="0"/>
      <dgm:spPr/>
    </dgm:pt>
    <dgm:pt modelId="{6A477F2C-72B0-4377-8361-EDE2EEF4E772}" type="pres">
      <dgm:prSet presAssocID="{7B96FF84-0EEF-4E64-A9C1-5DD297764AF7}" presName="background3" presStyleLbl="node3" presStyleIdx="4" presStyleCnt="8"/>
      <dgm:spPr/>
    </dgm:pt>
    <dgm:pt modelId="{06E52FE6-DF94-4F84-9421-85E7763035F4}" type="pres">
      <dgm:prSet presAssocID="{7B96FF84-0EEF-4E64-A9C1-5DD297764AF7}" presName="text3" presStyleLbl="fgAcc3" presStyleIdx="4" presStyleCnt="8" custScaleX="241508" custScaleY="124420" custLinFactX="-100000" custLinFactY="80091" custLinFactNeighborX="-123512" custLinFactNeighborY="100000">
        <dgm:presLayoutVars>
          <dgm:chPref val="3"/>
        </dgm:presLayoutVars>
      </dgm:prSet>
      <dgm:spPr/>
    </dgm:pt>
    <dgm:pt modelId="{1360721D-1C47-4C19-A39C-7B92CC74CFF4}" type="pres">
      <dgm:prSet presAssocID="{7B96FF84-0EEF-4E64-A9C1-5DD297764AF7}" presName="hierChild4" presStyleCnt="0"/>
      <dgm:spPr/>
    </dgm:pt>
    <dgm:pt modelId="{7615BEBE-2764-41D0-AE63-542980F75A25}" type="pres">
      <dgm:prSet presAssocID="{8D0A11CE-3322-445A-8F60-304CD121200B}" presName="Name10" presStyleLbl="parChTrans1D2" presStyleIdx="1" presStyleCnt="2"/>
      <dgm:spPr/>
    </dgm:pt>
    <dgm:pt modelId="{B9587EC2-E8EE-41C5-AA07-380BED121509}" type="pres">
      <dgm:prSet presAssocID="{2A874F53-BEF2-46D9-B3DA-E3E517D224F3}" presName="hierRoot2" presStyleCnt="0"/>
      <dgm:spPr/>
    </dgm:pt>
    <dgm:pt modelId="{8F55C149-4C7C-4D7D-A401-51D3BBEFD41D}" type="pres">
      <dgm:prSet presAssocID="{2A874F53-BEF2-46D9-B3DA-E3E517D224F3}" presName="composite2" presStyleCnt="0"/>
      <dgm:spPr/>
    </dgm:pt>
    <dgm:pt modelId="{24C96101-63C6-4658-B771-8D31DB90CEB5}" type="pres">
      <dgm:prSet presAssocID="{2A874F53-BEF2-46D9-B3DA-E3E517D224F3}" presName="background2" presStyleLbl="node2" presStyleIdx="1" presStyleCnt="2"/>
      <dgm:spPr/>
    </dgm:pt>
    <dgm:pt modelId="{6C251BD4-90E7-4CA6-ABB3-B59DAE9CA57F}" type="pres">
      <dgm:prSet presAssocID="{2A874F53-BEF2-46D9-B3DA-E3E517D224F3}" presName="text2" presStyleLbl="fgAcc2" presStyleIdx="1" presStyleCnt="2" custScaleX="156637" custScaleY="91823" custLinFactY="-100000" custLinFactNeighborX="17108" custLinFactNeighborY="-169068">
        <dgm:presLayoutVars>
          <dgm:chPref val="3"/>
        </dgm:presLayoutVars>
      </dgm:prSet>
      <dgm:spPr/>
    </dgm:pt>
    <dgm:pt modelId="{41C09B6A-980D-4CB8-AAFF-72D3660E2737}" type="pres">
      <dgm:prSet presAssocID="{2A874F53-BEF2-46D9-B3DA-E3E517D224F3}" presName="hierChild3" presStyleCnt="0"/>
      <dgm:spPr/>
    </dgm:pt>
    <dgm:pt modelId="{0D7DAA99-B1C1-4121-8D1A-B8BEB6E4BB67}" type="pres">
      <dgm:prSet presAssocID="{F76614A4-F589-45FD-9E89-D2739DA16109}" presName="Name17" presStyleLbl="parChTrans1D3" presStyleIdx="5" presStyleCnt="8"/>
      <dgm:spPr/>
    </dgm:pt>
    <dgm:pt modelId="{B1A4B3EB-9376-4774-8E59-32689511CE47}" type="pres">
      <dgm:prSet presAssocID="{7BBD8E1C-FE96-45AE-9B6C-A166C00E7FFE}" presName="hierRoot3" presStyleCnt="0"/>
      <dgm:spPr/>
    </dgm:pt>
    <dgm:pt modelId="{CB393854-39F7-482F-8103-553050F16E95}" type="pres">
      <dgm:prSet presAssocID="{7BBD8E1C-FE96-45AE-9B6C-A166C00E7FFE}" presName="composite3" presStyleCnt="0"/>
      <dgm:spPr/>
    </dgm:pt>
    <dgm:pt modelId="{3226A3F0-C310-4B55-9C63-309922931C37}" type="pres">
      <dgm:prSet presAssocID="{7BBD8E1C-FE96-45AE-9B6C-A166C00E7FFE}" presName="background3" presStyleLbl="node3" presStyleIdx="5" presStyleCnt="8"/>
      <dgm:spPr/>
    </dgm:pt>
    <dgm:pt modelId="{9DFCEB66-27DC-4601-951E-ED1CB7BF8823}" type="pres">
      <dgm:prSet presAssocID="{7BBD8E1C-FE96-45AE-9B6C-A166C00E7FFE}" presName="text3" presStyleLbl="fgAcc3" presStyleIdx="5" presStyleCnt="8" custLinFactY="-2288" custLinFactNeighborX="-33484" custLinFactNeighborY="-100000">
        <dgm:presLayoutVars>
          <dgm:chPref val="3"/>
        </dgm:presLayoutVars>
      </dgm:prSet>
      <dgm:spPr/>
    </dgm:pt>
    <dgm:pt modelId="{035B91BF-D1F6-4583-80C2-99F0977BC577}" type="pres">
      <dgm:prSet presAssocID="{7BBD8E1C-FE96-45AE-9B6C-A166C00E7FFE}" presName="hierChild4" presStyleCnt="0"/>
      <dgm:spPr/>
    </dgm:pt>
    <dgm:pt modelId="{A8A574AA-19ED-4DA8-8FE7-635AB585E5D3}" type="pres">
      <dgm:prSet presAssocID="{30956F53-8042-45BA-8F2C-E341FE2CDCFB}" presName="Name17" presStyleLbl="parChTrans1D3" presStyleIdx="6" presStyleCnt="8"/>
      <dgm:spPr/>
    </dgm:pt>
    <dgm:pt modelId="{19D9BFEE-B5B7-48CF-B56F-676E3385EF95}" type="pres">
      <dgm:prSet presAssocID="{98B9BE34-4A3C-49CF-B08F-DBCBDE7E59ED}" presName="hierRoot3" presStyleCnt="0"/>
      <dgm:spPr/>
    </dgm:pt>
    <dgm:pt modelId="{D1574437-8667-43AF-A79D-F65E9C44E5F8}" type="pres">
      <dgm:prSet presAssocID="{98B9BE34-4A3C-49CF-B08F-DBCBDE7E59ED}" presName="composite3" presStyleCnt="0"/>
      <dgm:spPr/>
    </dgm:pt>
    <dgm:pt modelId="{7D8641E4-2461-426C-87D5-9394C997E4E1}" type="pres">
      <dgm:prSet presAssocID="{98B9BE34-4A3C-49CF-B08F-DBCBDE7E59ED}" presName="background3" presStyleLbl="node3" presStyleIdx="6" presStyleCnt="8"/>
      <dgm:spPr/>
    </dgm:pt>
    <dgm:pt modelId="{B67AF523-6268-48FB-A586-4DE051A3EA79}" type="pres">
      <dgm:prSet presAssocID="{98B9BE34-4A3C-49CF-B08F-DBCBDE7E59ED}" presName="text3" presStyleLbl="fgAcc3" presStyleIdx="6" presStyleCnt="8" custLinFactY="15224" custLinFactNeighborX="-37204" custLinFactNeighborY="100000">
        <dgm:presLayoutVars>
          <dgm:chPref val="3"/>
        </dgm:presLayoutVars>
      </dgm:prSet>
      <dgm:spPr/>
    </dgm:pt>
    <dgm:pt modelId="{122A2918-8B57-45C1-B85F-53C608BBF2F5}" type="pres">
      <dgm:prSet presAssocID="{98B9BE34-4A3C-49CF-B08F-DBCBDE7E59ED}" presName="hierChild4" presStyleCnt="0"/>
      <dgm:spPr/>
    </dgm:pt>
    <dgm:pt modelId="{7510F1AA-5052-42C0-8173-E8A9E7C1C54C}" type="pres">
      <dgm:prSet presAssocID="{D5B631C4-D15D-4E71-9892-C8C0D16B304A}" presName="Name17" presStyleLbl="parChTrans1D3" presStyleIdx="7" presStyleCnt="8"/>
      <dgm:spPr/>
    </dgm:pt>
    <dgm:pt modelId="{F90041A4-9EA0-4D8F-8670-B625FB5A2D87}" type="pres">
      <dgm:prSet presAssocID="{C5B4E2BA-A4A4-46E7-B477-D46BCF1B6F2E}" presName="hierRoot3" presStyleCnt="0"/>
      <dgm:spPr/>
    </dgm:pt>
    <dgm:pt modelId="{1CA7143F-DCA8-47A1-9235-51022CF44983}" type="pres">
      <dgm:prSet presAssocID="{C5B4E2BA-A4A4-46E7-B477-D46BCF1B6F2E}" presName="composite3" presStyleCnt="0"/>
      <dgm:spPr/>
    </dgm:pt>
    <dgm:pt modelId="{A7B8BAF0-D72F-4F28-9451-27D48B85FE75}" type="pres">
      <dgm:prSet presAssocID="{C5B4E2BA-A4A4-46E7-B477-D46BCF1B6F2E}" presName="background3" presStyleLbl="node3" presStyleIdx="7" presStyleCnt="8"/>
      <dgm:spPr/>
    </dgm:pt>
    <dgm:pt modelId="{F0CED48E-0E1D-4451-9179-CC8497FF1B12}" type="pres">
      <dgm:prSet presAssocID="{C5B4E2BA-A4A4-46E7-B477-D46BCF1B6F2E}" presName="text3" presStyleLbl="fgAcc3" presStyleIdx="7" presStyleCnt="8" custLinFactNeighborX="-16121" custLinFactNeighborY="-78118">
        <dgm:presLayoutVars>
          <dgm:chPref val="3"/>
        </dgm:presLayoutVars>
      </dgm:prSet>
      <dgm:spPr/>
    </dgm:pt>
    <dgm:pt modelId="{D4F91E01-FD06-4BF4-AD7F-5F30F74D96E2}" type="pres">
      <dgm:prSet presAssocID="{C5B4E2BA-A4A4-46E7-B477-D46BCF1B6F2E}" presName="hierChild4" presStyleCnt="0"/>
      <dgm:spPr/>
    </dgm:pt>
  </dgm:ptLst>
  <dgm:cxnLst>
    <dgm:cxn modelId="{CA25BB01-86B9-4B8F-9E01-DFC1B0281E62}" type="presOf" srcId="{2A874F53-BEF2-46D9-B3DA-E3E517D224F3}" destId="{6C251BD4-90E7-4CA6-ABB3-B59DAE9CA57F}" srcOrd="0" destOrd="0" presId="urn:microsoft.com/office/officeart/2005/8/layout/hierarchy1"/>
    <dgm:cxn modelId="{623D4D02-0810-4046-9E24-07203E65A866}" type="presOf" srcId="{7B96FF84-0EEF-4E64-A9C1-5DD297764AF7}" destId="{06E52FE6-DF94-4F84-9421-85E7763035F4}" srcOrd="0" destOrd="0" presId="urn:microsoft.com/office/officeart/2005/8/layout/hierarchy1"/>
    <dgm:cxn modelId="{46C29905-81D2-4294-BD34-05DF0911E3CF}" srcId="{2A874F53-BEF2-46D9-B3DA-E3E517D224F3}" destId="{C5B4E2BA-A4A4-46E7-B477-D46BCF1B6F2E}" srcOrd="2" destOrd="0" parTransId="{D5B631C4-D15D-4E71-9892-C8C0D16B304A}" sibTransId="{D42B40D3-6C2C-4673-BFF1-311622D35CFE}"/>
    <dgm:cxn modelId="{17FDB207-4448-44A1-95DC-C257EB19847A}" srcId="{FB6E3350-1791-424C-8655-1FA763C8F4C8}" destId="{FFF03C20-AFF8-407E-A517-98DF15DD4B60}" srcOrd="2" destOrd="0" parTransId="{F394EDE4-A610-4AB5-ABE5-C4AB507DA306}" sibTransId="{84BA3FBE-7EDA-41BA-8A98-4935B4BEA260}"/>
    <dgm:cxn modelId="{9BB8C008-617F-43D4-A25C-9CF807781935}" type="presOf" srcId="{30956F53-8042-45BA-8F2C-E341FE2CDCFB}" destId="{A8A574AA-19ED-4DA8-8FE7-635AB585E5D3}" srcOrd="0" destOrd="0" presId="urn:microsoft.com/office/officeart/2005/8/layout/hierarchy1"/>
    <dgm:cxn modelId="{37FBFF18-9047-45C8-BCE5-048E04AEA718}" type="presOf" srcId="{908B836F-3899-4C94-BF8E-E51134F43F77}" destId="{497763B8-A262-48AB-B20F-CFA83DA0E81D}" srcOrd="0" destOrd="0" presId="urn:microsoft.com/office/officeart/2005/8/layout/hierarchy1"/>
    <dgm:cxn modelId="{05810D1E-AB02-46BB-AC9F-BFA2CF8B86F3}" type="presOf" srcId="{9EBB0F30-7F0E-4FBC-8152-568F883EE022}" destId="{EFFA1A07-D627-429E-82EE-B40EF6D211EF}" srcOrd="0" destOrd="0" presId="urn:microsoft.com/office/officeart/2005/8/layout/hierarchy1"/>
    <dgm:cxn modelId="{0D7F6C29-A708-475C-83F3-9649CFD79337}" type="presOf" srcId="{60CA015D-F6B0-4C35-A6A4-42290746AF12}" destId="{4A2659A0-22D6-4522-9724-799531D8A56F}" srcOrd="0" destOrd="0" presId="urn:microsoft.com/office/officeart/2005/8/layout/hierarchy1"/>
    <dgm:cxn modelId="{21B36D29-B677-44FD-AAC6-DD632DBFA787}" srcId="{FB6E3350-1791-424C-8655-1FA763C8F4C8}" destId="{7B96FF84-0EEF-4E64-A9C1-5DD297764AF7}" srcOrd="4" destOrd="0" parTransId="{47D317B6-F0A1-4634-8D68-839692E7CAD3}" sibTransId="{D2B8DBB5-2931-4403-A99F-52BDDA1AACC4}"/>
    <dgm:cxn modelId="{BEB7E92B-E43F-4A83-8BB1-B4EA27CE6B6D}" srcId="{FB6E3350-1791-424C-8655-1FA763C8F4C8}" destId="{DAB590F6-A06D-4BB8-96B6-E69E36077DCB}" srcOrd="3" destOrd="0" parTransId="{5DF0C1DA-2A1F-418F-BC5C-59CBB813C5DB}" sibTransId="{87F6C73C-7F78-4406-81CF-95376464ADA1}"/>
    <dgm:cxn modelId="{2DAB7E33-93F7-467F-A2E1-3885F5D79BF5}" type="presOf" srcId="{7EF280F6-E3EC-4764-B99D-8B935203809B}" destId="{0FE58679-EC24-4009-BB56-A67B91BABCDE}" srcOrd="0" destOrd="0" presId="urn:microsoft.com/office/officeart/2005/8/layout/hierarchy1"/>
    <dgm:cxn modelId="{48615139-753C-4D2A-A10D-ED25C98E532F}" type="presOf" srcId="{47D317B6-F0A1-4634-8D68-839692E7CAD3}" destId="{73106141-7A01-4625-AAB2-79D5801052B6}" srcOrd="0" destOrd="0" presId="urn:microsoft.com/office/officeart/2005/8/layout/hierarchy1"/>
    <dgm:cxn modelId="{055E9B3F-00DE-44C2-8BA5-CA6DB99DFF53}" type="presOf" srcId="{83AEBDC4-238F-4C20-8658-44824DBC56FC}" destId="{8E5C9BBE-EF12-4A45-9ED6-EE3546AE56EC}" srcOrd="0" destOrd="0" presId="urn:microsoft.com/office/officeart/2005/8/layout/hierarchy1"/>
    <dgm:cxn modelId="{74CBB73F-149B-4648-BB18-0ED1C302AAAF}" srcId="{FB6E3350-1791-424C-8655-1FA763C8F4C8}" destId="{39F5CA65-00C4-400F-8086-9A156A733E82}" srcOrd="0" destOrd="0" parTransId="{1427535A-E12B-41BC-8E97-701628D57910}" sibTransId="{615518B0-56FA-4292-8BB1-D2130514495D}"/>
    <dgm:cxn modelId="{1C721354-C606-42BB-8817-CC378649F71F}" type="presOf" srcId="{5DF0C1DA-2A1F-418F-BC5C-59CBB813C5DB}" destId="{8AA2AC78-3333-494E-B681-251ADAF12287}" srcOrd="0" destOrd="0" presId="urn:microsoft.com/office/officeart/2005/8/layout/hierarchy1"/>
    <dgm:cxn modelId="{670EB155-0CEF-4D61-A75E-43553545388B}" srcId="{7EF280F6-E3EC-4764-B99D-8B935203809B}" destId="{2A874F53-BEF2-46D9-B3DA-E3E517D224F3}" srcOrd="1" destOrd="0" parTransId="{8D0A11CE-3322-445A-8F60-304CD121200B}" sibTransId="{BF2FBB39-53FB-452E-B1DE-CA3BE4225649}"/>
    <dgm:cxn modelId="{A7F3C85C-728E-45F6-BD1F-82FF80F0E14C}" srcId="{2A874F53-BEF2-46D9-B3DA-E3E517D224F3}" destId="{98B9BE34-4A3C-49CF-B08F-DBCBDE7E59ED}" srcOrd="1" destOrd="0" parTransId="{30956F53-8042-45BA-8F2C-E341FE2CDCFB}" sibTransId="{EF09F0DD-58E7-439F-8E3E-8C17B392F985}"/>
    <dgm:cxn modelId="{C441906C-F169-448D-B7E1-A8FC0E705FBB}" type="presOf" srcId="{39F5CA65-00C4-400F-8086-9A156A733E82}" destId="{3CDA245F-1A33-4B97-A7E7-86C3BED5C41A}" srcOrd="0" destOrd="0" presId="urn:microsoft.com/office/officeart/2005/8/layout/hierarchy1"/>
    <dgm:cxn modelId="{3BE5FE76-2FDB-4CEF-8A11-B24881CCAE3A}" srcId="{908B836F-3899-4C94-BF8E-E51134F43F77}" destId="{7EF280F6-E3EC-4764-B99D-8B935203809B}" srcOrd="0" destOrd="0" parTransId="{EDA96325-9D80-4F25-A971-6F43D3705654}" sibTransId="{780ED44D-333D-4F48-9708-109340A8ECBE}"/>
    <dgm:cxn modelId="{6D17B891-7DD6-437B-AE31-20DAE2331942}" type="presOf" srcId="{7BBD8E1C-FE96-45AE-9B6C-A166C00E7FFE}" destId="{9DFCEB66-27DC-4601-951E-ED1CB7BF8823}" srcOrd="0" destOrd="0" presId="urn:microsoft.com/office/officeart/2005/8/layout/hierarchy1"/>
    <dgm:cxn modelId="{DC224693-E42F-40B0-87F8-BB022C0037C3}" srcId="{7EF280F6-E3EC-4764-B99D-8B935203809B}" destId="{FB6E3350-1791-424C-8655-1FA763C8F4C8}" srcOrd="0" destOrd="0" parTransId="{9EBB0F30-7F0E-4FBC-8152-568F883EE022}" sibTransId="{5AE9DD5B-4415-4500-BD19-2843414ADF8E}"/>
    <dgm:cxn modelId="{D00DA69D-B090-4A80-BC95-384AFBC3702E}" type="presOf" srcId="{F394EDE4-A610-4AB5-ABE5-C4AB507DA306}" destId="{42ADE33F-49BA-40E5-BBDC-7FA982B4C8D3}" srcOrd="0" destOrd="0" presId="urn:microsoft.com/office/officeart/2005/8/layout/hierarchy1"/>
    <dgm:cxn modelId="{59AB75A1-E7E3-4B79-8A03-3B6166DF5437}" type="presOf" srcId="{FB6E3350-1791-424C-8655-1FA763C8F4C8}" destId="{1F92ADD0-B8C7-452B-937E-3E745F7EEC02}" srcOrd="0" destOrd="0" presId="urn:microsoft.com/office/officeart/2005/8/layout/hierarchy1"/>
    <dgm:cxn modelId="{43F660A3-AD5A-4A0E-A0A4-5C91CDA689A1}" type="presOf" srcId="{8D0A11CE-3322-445A-8F60-304CD121200B}" destId="{7615BEBE-2764-41D0-AE63-542980F75A25}" srcOrd="0" destOrd="0" presId="urn:microsoft.com/office/officeart/2005/8/layout/hierarchy1"/>
    <dgm:cxn modelId="{DA171DAD-FF95-48C3-BC64-8CDC30E5133F}" type="presOf" srcId="{FFF03C20-AFF8-407E-A517-98DF15DD4B60}" destId="{3E91D7D9-1119-4AF8-9C50-13E6E6A82926}" srcOrd="0" destOrd="0" presId="urn:microsoft.com/office/officeart/2005/8/layout/hierarchy1"/>
    <dgm:cxn modelId="{5068E6B0-8581-4CC2-9C3E-FD35E975C9A2}" type="presOf" srcId="{D5B631C4-D15D-4E71-9892-C8C0D16B304A}" destId="{7510F1AA-5052-42C0-8173-E8A9E7C1C54C}" srcOrd="0" destOrd="0" presId="urn:microsoft.com/office/officeart/2005/8/layout/hierarchy1"/>
    <dgm:cxn modelId="{94DDC5B4-C5F6-4E02-B8E1-5006D3366482}" type="presOf" srcId="{F76614A4-F589-45FD-9E89-D2739DA16109}" destId="{0D7DAA99-B1C1-4121-8D1A-B8BEB6E4BB67}" srcOrd="0" destOrd="0" presId="urn:microsoft.com/office/officeart/2005/8/layout/hierarchy1"/>
    <dgm:cxn modelId="{7E2C05BC-459B-48AD-A07D-E5231EC38D44}" srcId="{2A874F53-BEF2-46D9-B3DA-E3E517D224F3}" destId="{7BBD8E1C-FE96-45AE-9B6C-A166C00E7FFE}" srcOrd="0" destOrd="0" parTransId="{F76614A4-F589-45FD-9E89-D2739DA16109}" sibTransId="{3DDB60F2-BDDB-4174-9232-26A35B2C8BFE}"/>
    <dgm:cxn modelId="{596757D0-EC23-4CF5-8793-8838AE367268}" type="presOf" srcId="{98B9BE34-4A3C-49CF-B08F-DBCBDE7E59ED}" destId="{B67AF523-6268-48FB-A586-4DE051A3EA79}" srcOrd="0" destOrd="0" presId="urn:microsoft.com/office/officeart/2005/8/layout/hierarchy1"/>
    <dgm:cxn modelId="{19A033D6-3B31-4114-85CB-552DC13EB30E}" type="presOf" srcId="{1427535A-E12B-41BC-8E97-701628D57910}" destId="{60590D55-3E55-4865-8E43-36784BCC9793}" srcOrd="0" destOrd="0" presId="urn:microsoft.com/office/officeart/2005/8/layout/hierarchy1"/>
    <dgm:cxn modelId="{B5333AF7-F4A1-4356-A30C-7CA3595E3956}" srcId="{FB6E3350-1791-424C-8655-1FA763C8F4C8}" destId="{60CA015D-F6B0-4C35-A6A4-42290746AF12}" srcOrd="1" destOrd="0" parTransId="{83AEBDC4-238F-4C20-8658-44824DBC56FC}" sibTransId="{C90E28B6-C2BC-4E7C-8178-4CC88129D195}"/>
    <dgm:cxn modelId="{DC6535FC-0A56-4609-8177-0D00DDE2221B}" type="presOf" srcId="{C5B4E2BA-A4A4-46E7-B477-D46BCF1B6F2E}" destId="{F0CED48E-0E1D-4451-9179-CC8497FF1B12}" srcOrd="0" destOrd="0" presId="urn:microsoft.com/office/officeart/2005/8/layout/hierarchy1"/>
    <dgm:cxn modelId="{CBD225FD-B4C6-41EA-96B7-84B7089475ED}" type="presOf" srcId="{DAB590F6-A06D-4BB8-96B6-E69E36077DCB}" destId="{6C2E8E34-08C3-4B5A-9250-EED378A0F0F2}" srcOrd="0" destOrd="0" presId="urn:microsoft.com/office/officeart/2005/8/layout/hierarchy1"/>
    <dgm:cxn modelId="{19505B80-08ED-4016-9EDF-B621E469C431}" type="presParOf" srcId="{497763B8-A262-48AB-B20F-CFA83DA0E81D}" destId="{BA90E291-C5BC-48C1-9128-6B558999849C}" srcOrd="0" destOrd="0" presId="urn:microsoft.com/office/officeart/2005/8/layout/hierarchy1"/>
    <dgm:cxn modelId="{47AB1E69-BE8D-4997-A86E-50AFC900E07B}" type="presParOf" srcId="{BA90E291-C5BC-48C1-9128-6B558999849C}" destId="{F55BB905-4BB8-4767-9212-F83FCB62EB54}" srcOrd="0" destOrd="0" presId="urn:microsoft.com/office/officeart/2005/8/layout/hierarchy1"/>
    <dgm:cxn modelId="{F36546A9-3A16-415D-8F56-4CD98A6EB639}" type="presParOf" srcId="{F55BB905-4BB8-4767-9212-F83FCB62EB54}" destId="{D07F3B73-044D-437A-8065-A5ACB6664865}" srcOrd="0" destOrd="0" presId="urn:microsoft.com/office/officeart/2005/8/layout/hierarchy1"/>
    <dgm:cxn modelId="{7702D301-FF38-481E-BF58-3B3FA9D766AB}" type="presParOf" srcId="{F55BB905-4BB8-4767-9212-F83FCB62EB54}" destId="{0FE58679-EC24-4009-BB56-A67B91BABCDE}" srcOrd="1" destOrd="0" presId="urn:microsoft.com/office/officeart/2005/8/layout/hierarchy1"/>
    <dgm:cxn modelId="{7CD5456C-2402-48D4-B33A-49283F48F2BC}" type="presParOf" srcId="{BA90E291-C5BC-48C1-9128-6B558999849C}" destId="{FC230783-BAB9-43BD-A88D-37BB056AE24B}" srcOrd="1" destOrd="0" presId="urn:microsoft.com/office/officeart/2005/8/layout/hierarchy1"/>
    <dgm:cxn modelId="{58F4975D-54C0-4A40-B93B-16C644BA6C56}" type="presParOf" srcId="{FC230783-BAB9-43BD-A88D-37BB056AE24B}" destId="{EFFA1A07-D627-429E-82EE-B40EF6D211EF}" srcOrd="0" destOrd="0" presId="urn:microsoft.com/office/officeart/2005/8/layout/hierarchy1"/>
    <dgm:cxn modelId="{6EADAB6F-FD80-4C17-A2EC-900881769966}" type="presParOf" srcId="{FC230783-BAB9-43BD-A88D-37BB056AE24B}" destId="{BDD5DB9F-97C6-4193-ADF5-7BCCBA2A1F8E}" srcOrd="1" destOrd="0" presId="urn:microsoft.com/office/officeart/2005/8/layout/hierarchy1"/>
    <dgm:cxn modelId="{D6EE45EE-CBDA-4DCC-919C-37C1BC3C6978}" type="presParOf" srcId="{BDD5DB9F-97C6-4193-ADF5-7BCCBA2A1F8E}" destId="{1EB94E23-B00D-43CA-8B0C-47C46B2DEFF7}" srcOrd="0" destOrd="0" presId="urn:microsoft.com/office/officeart/2005/8/layout/hierarchy1"/>
    <dgm:cxn modelId="{C3422CE9-CEFE-4892-8E33-B24045A67D9C}" type="presParOf" srcId="{1EB94E23-B00D-43CA-8B0C-47C46B2DEFF7}" destId="{2939C501-20F4-48F6-9ECB-2A912CEAE08E}" srcOrd="0" destOrd="0" presId="urn:microsoft.com/office/officeart/2005/8/layout/hierarchy1"/>
    <dgm:cxn modelId="{DEDD5DB7-832B-42EC-8F9B-E4ADC172C575}" type="presParOf" srcId="{1EB94E23-B00D-43CA-8B0C-47C46B2DEFF7}" destId="{1F92ADD0-B8C7-452B-937E-3E745F7EEC02}" srcOrd="1" destOrd="0" presId="urn:microsoft.com/office/officeart/2005/8/layout/hierarchy1"/>
    <dgm:cxn modelId="{E858C309-8A9E-46CE-AA43-492255ED5FD3}" type="presParOf" srcId="{BDD5DB9F-97C6-4193-ADF5-7BCCBA2A1F8E}" destId="{DF16A9CD-5E8F-4108-8FFD-B94233BEE057}" srcOrd="1" destOrd="0" presId="urn:microsoft.com/office/officeart/2005/8/layout/hierarchy1"/>
    <dgm:cxn modelId="{F3F874BF-91D1-4FF5-B5AC-16B5B122C5C9}" type="presParOf" srcId="{DF16A9CD-5E8F-4108-8FFD-B94233BEE057}" destId="{60590D55-3E55-4865-8E43-36784BCC9793}" srcOrd="0" destOrd="0" presId="urn:microsoft.com/office/officeart/2005/8/layout/hierarchy1"/>
    <dgm:cxn modelId="{0D9DF60C-9767-41BC-90A4-40828A99D98A}" type="presParOf" srcId="{DF16A9CD-5E8F-4108-8FFD-B94233BEE057}" destId="{2B2E3223-3B08-4C49-A4EA-B1C38272F070}" srcOrd="1" destOrd="0" presId="urn:microsoft.com/office/officeart/2005/8/layout/hierarchy1"/>
    <dgm:cxn modelId="{A7E0F229-2CA8-4796-A452-D848B11A1796}" type="presParOf" srcId="{2B2E3223-3B08-4C49-A4EA-B1C38272F070}" destId="{0B1EF818-1620-4A10-8D14-4537B1F11CB6}" srcOrd="0" destOrd="0" presId="urn:microsoft.com/office/officeart/2005/8/layout/hierarchy1"/>
    <dgm:cxn modelId="{01C1F701-E414-4419-B58A-68B69496F72D}" type="presParOf" srcId="{0B1EF818-1620-4A10-8D14-4537B1F11CB6}" destId="{6DA042BB-35C1-4370-BF1F-862D11C454EB}" srcOrd="0" destOrd="0" presId="urn:microsoft.com/office/officeart/2005/8/layout/hierarchy1"/>
    <dgm:cxn modelId="{4993A0C8-762F-4ADA-8855-0BB2A8FA3B92}" type="presParOf" srcId="{0B1EF818-1620-4A10-8D14-4537B1F11CB6}" destId="{3CDA245F-1A33-4B97-A7E7-86C3BED5C41A}" srcOrd="1" destOrd="0" presId="urn:microsoft.com/office/officeart/2005/8/layout/hierarchy1"/>
    <dgm:cxn modelId="{EDCBACC3-E481-4FE2-9D8B-466387058DC3}" type="presParOf" srcId="{2B2E3223-3B08-4C49-A4EA-B1C38272F070}" destId="{4FE99D7E-0E4F-4074-A2B6-BB94AA4B65C5}" srcOrd="1" destOrd="0" presId="urn:microsoft.com/office/officeart/2005/8/layout/hierarchy1"/>
    <dgm:cxn modelId="{B1E56E1D-042D-4A01-911C-C35205ACDB2D}" type="presParOf" srcId="{DF16A9CD-5E8F-4108-8FFD-B94233BEE057}" destId="{8E5C9BBE-EF12-4A45-9ED6-EE3546AE56EC}" srcOrd="2" destOrd="0" presId="urn:microsoft.com/office/officeart/2005/8/layout/hierarchy1"/>
    <dgm:cxn modelId="{582FAB3C-B626-4026-808A-46D0E96C2D34}" type="presParOf" srcId="{DF16A9CD-5E8F-4108-8FFD-B94233BEE057}" destId="{709E93B8-9188-464A-AE7E-B2CBF0540683}" srcOrd="3" destOrd="0" presId="urn:microsoft.com/office/officeart/2005/8/layout/hierarchy1"/>
    <dgm:cxn modelId="{29AAEFED-ED0F-4EE7-9AD7-0DC5B660FE23}" type="presParOf" srcId="{709E93B8-9188-464A-AE7E-B2CBF0540683}" destId="{89991C9F-C99C-475E-B250-E1E1CD2400F0}" srcOrd="0" destOrd="0" presId="urn:microsoft.com/office/officeart/2005/8/layout/hierarchy1"/>
    <dgm:cxn modelId="{51BA034E-014E-42E6-95C0-42529E02571E}" type="presParOf" srcId="{89991C9F-C99C-475E-B250-E1E1CD2400F0}" destId="{ED4F45F6-15D6-45F8-945F-6E63AB67F75A}" srcOrd="0" destOrd="0" presId="urn:microsoft.com/office/officeart/2005/8/layout/hierarchy1"/>
    <dgm:cxn modelId="{785D9D7D-175B-4AE4-805D-8E8D7D0B1F44}" type="presParOf" srcId="{89991C9F-C99C-475E-B250-E1E1CD2400F0}" destId="{4A2659A0-22D6-4522-9724-799531D8A56F}" srcOrd="1" destOrd="0" presId="urn:microsoft.com/office/officeart/2005/8/layout/hierarchy1"/>
    <dgm:cxn modelId="{0257C22D-1865-41AD-8C38-E8F7B1E2F4CE}" type="presParOf" srcId="{709E93B8-9188-464A-AE7E-B2CBF0540683}" destId="{2EB98033-D038-4BBE-9904-CAA2D531173C}" srcOrd="1" destOrd="0" presId="urn:microsoft.com/office/officeart/2005/8/layout/hierarchy1"/>
    <dgm:cxn modelId="{6BEFF52C-38DF-4BCE-B03B-67A04A91FB4C}" type="presParOf" srcId="{DF16A9CD-5E8F-4108-8FFD-B94233BEE057}" destId="{42ADE33F-49BA-40E5-BBDC-7FA982B4C8D3}" srcOrd="4" destOrd="0" presId="urn:microsoft.com/office/officeart/2005/8/layout/hierarchy1"/>
    <dgm:cxn modelId="{98203605-FF9E-4A1C-97DD-820CBCB727F8}" type="presParOf" srcId="{DF16A9CD-5E8F-4108-8FFD-B94233BEE057}" destId="{C1A4BC41-2FAD-49A3-92D6-F466870A0A48}" srcOrd="5" destOrd="0" presId="urn:microsoft.com/office/officeart/2005/8/layout/hierarchy1"/>
    <dgm:cxn modelId="{D12FD85D-99C4-46DC-9A28-E54D8D75A571}" type="presParOf" srcId="{C1A4BC41-2FAD-49A3-92D6-F466870A0A48}" destId="{85823F7B-E5E6-4647-9955-04967703B55B}" srcOrd="0" destOrd="0" presId="urn:microsoft.com/office/officeart/2005/8/layout/hierarchy1"/>
    <dgm:cxn modelId="{430D72EE-D104-46CE-A798-F5522619BA8B}" type="presParOf" srcId="{85823F7B-E5E6-4647-9955-04967703B55B}" destId="{3BFCB9C2-39B8-46DF-9836-323249CF582F}" srcOrd="0" destOrd="0" presId="urn:microsoft.com/office/officeart/2005/8/layout/hierarchy1"/>
    <dgm:cxn modelId="{DEA60BB3-81E7-4943-B410-C4FBDFE087CD}" type="presParOf" srcId="{85823F7B-E5E6-4647-9955-04967703B55B}" destId="{3E91D7D9-1119-4AF8-9C50-13E6E6A82926}" srcOrd="1" destOrd="0" presId="urn:microsoft.com/office/officeart/2005/8/layout/hierarchy1"/>
    <dgm:cxn modelId="{E8F70086-7FF7-403F-B3FB-254BEDAE9520}" type="presParOf" srcId="{C1A4BC41-2FAD-49A3-92D6-F466870A0A48}" destId="{7EAF81CE-A15F-4245-B591-30CA381D5381}" srcOrd="1" destOrd="0" presId="urn:microsoft.com/office/officeart/2005/8/layout/hierarchy1"/>
    <dgm:cxn modelId="{49652499-FB96-4EA3-88A7-BC97C13B4873}" type="presParOf" srcId="{DF16A9CD-5E8F-4108-8FFD-B94233BEE057}" destId="{8AA2AC78-3333-494E-B681-251ADAF12287}" srcOrd="6" destOrd="0" presId="urn:microsoft.com/office/officeart/2005/8/layout/hierarchy1"/>
    <dgm:cxn modelId="{2066CA61-2B14-4EE0-93DC-A4BB9E3D8294}" type="presParOf" srcId="{DF16A9CD-5E8F-4108-8FFD-B94233BEE057}" destId="{D359E19E-E5E9-48AC-BE58-A0BBA742F08D}" srcOrd="7" destOrd="0" presId="urn:microsoft.com/office/officeart/2005/8/layout/hierarchy1"/>
    <dgm:cxn modelId="{73975E8D-43E4-469B-AB38-F49C23389A5C}" type="presParOf" srcId="{D359E19E-E5E9-48AC-BE58-A0BBA742F08D}" destId="{ACED4410-456A-45B6-AAB7-88A984091D5C}" srcOrd="0" destOrd="0" presId="urn:microsoft.com/office/officeart/2005/8/layout/hierarchy1"/>
    <dgm:cxn modelId="{3AC082D0-D0FF-4F36-8128-39579C3822CC}" type="presParOf" srcId="{ACED4410-456A-45B6-AAB7-88A984091D5C}" destId="{4BE79B5F-A131-445A-93DD-8B54D8141AF2}" srcOrd="0" destOrd="0" presId="urn:microsoft.com/office/officeart/2005/8/layout/hierarchy1"/>
    <dgm:cxn modelId="{AEF1C309-2ED1-434D-9CFA-AE2A26A94351}" type="presParOf" srcId="{ACED4410-456A-45B6-AAB7-88A984091D5C}" destId="{6C2E8E34-08C3-4B5A-9250-EED378A0F0F2}" srcOrd="1" destOrd="0" presId="urn:microsoft.com/office/officeart/2005/8/layout/hierarchy1"/>
    <dgm:cxn modelId="{AB930598-FF74-4EDC-B50C-B5259CF457F6}" type="presParOf" srcId="{D359E19E-E5E9-48AC-BE58-A0BBA742F08D}" destId="{676046D6-64A2-4D4C-8C4D-A423F17CAE8C}" srcOrd="1" destOrd="0" presId="urn:microsoft.com/office/officeart/2005/8/layout/hierarchy1"/>
    <dgm:cxn modelId="{64BC8DA9-9ACF-47DC-A0C5-D7BF2C38B01C}" type="presParOf" srcId="{DF16A9CD-5E8F-4108-8FFD-B94233BEE057}" destId="{73106141-7A01-4625-AAB2-79D5801052B6}" srcOrd="8" destOrd="0" presId="urn:microsoft.com/office/officeart/2005/8/layout/hierarchy1"/>
    <dgm:cxn modelId="{E84E68AD-F682-4C39-B3AB-35559A75F9B7}" type="presParOf" srcId="{DF16A9CD-5E8F-4108-8FFD-B94233BEE057}" destId="{CD793DBB-015F-43B2-AEB6-3BFD494D3640}" srcOrd="9" destOrd="0" presId="urn:microsoft.com/office/officeart/2005/8/layout/hierarchy1"/>
    <dgm:cxn modelId="{E2CBF0D9-B770-4A35-822E-E6AF348F014C}" type="presParOf" srcId="{CD793DBB-015F-43B2-AEB6-3BFD494D3640}" destId="{3612F0DD-97FF-4EF7-9391-502DF7714886}" srcOrd="0" destOrd="0" presId="urn:microsoft.com/office/officeart/2005/8/layout/hierarchy1"/>
    <dgm:cxn modelId="{C087DFB2-F588-4AA8-8BE7-981C77C9E089}" type="presParOf" srcId="{3612F0DD-97FF-4EF7-9391-502DF7714886}" destId="{6A477F2C-72B0-4377-8361-EDE2EEF4E772}" srcOrd="0" destOrd="0" presId="urn:microsoft.com/office/officeart/2005/8/layout/hierarchy1"/>
    <dgm:cxn modelId="{97334254-4FCD-4997-B5BE-C14A639D72BF}" type="presParOf" srcId="{3612F0DD-97FF-4EF7-9391-502DF7714886}" destId="{06E52FE6-DF94-4F84-9421-85E7763035F4}" srcOrd="1" destOrd="0" presId="urn:microsoft.com/office/officeart/2005/8/layout/hierarchy1"/>
    <dgm:cxn modelId="{3F1C5A73-3549-4B69-AA63-376DB3B8CBD3}" type="presParOf" srcId="{CD793DBB-015F-43B2-AEB6-3BFD494D3640}" destId="{1360721D-1C47-4C19-A39C-7B92CC74CFF4}" srcOrd="1" destOrd="0" presId="urn:microsoft.com/office/officeart/2005/8/layout/hierarchy1"/>
    <dgm:cxn modelId="{61E980BC-10D4-457B-8CAF-BEF2F263B63E}" type="presParOf" srcId="{FC230783-BAB9-43BD-A88D-37BB056AE24B}" destId="{7615BEBE-2764-41D0-AE63-542980F75A25}" srcOrd="2" destOrd="0" presId="urn:microsoft.com/office/officeart/2005/8/layout/hierarchy1"/>
    <dgm:cxn modelId="{5D41AD63-9A95-4C07-99B8-CD110C0BD7B0}" type="presParOf" srcId="{FC230783-BAB9-43BD-A88D-37BB056AE24B}" destId="{B9587EC2-E8EE-41C5-AA07-380BED121509}" srcOrd="3" destOrd="0" presId="urn:microsoft.com/office/officeart/2005/8/layout/hierarchy1"/>
    <dgm:cxn modelId="{398FC7A1-C012-4B51-B769-619102D0A64E}" type="presParOf" srcId="{B9587EC2-E8EE-41C5-AA07-380BED121509}" destId="{8F55C149-4C7C-4D7D-A401-51D3BBEFD41D}" srcOrd="0" destOrd="0" presId="urn:microsoft.com/office/officeart/2005/8/layout/hierarchy1"/>
    <dgm:cxn modelId="{D9FC17A1-9F9E-4E07-951E-2D9613E64D3B}" type="presParOf" srcId="{8F55C149-4C7C-4D7D-A401-51D3BBEFD41D}" destId="{24C96101-63C6-4658-B771-8D31DB90CEB5}" srcOrd="0" destOrd="0" presId="urn:microsoft.com/office/officeart/2005/8/layout/hierarchy1"/>
    <dgm:cxn modelId="{2DB903A2-F5DA-42E6-9942-89E9B086D6F9}" type="presParOf" srcId="{8F55C149-4C7C-4D7D-A401-51D3BBEFD41D}" destId="{6C251BD4-90E7-4CA6-ABB3-B59DAE9CA57F}" srcOrd="1" destOrd="0" presId="urn:microsoft.com/office/officeart/2005/8/layout/hierarchy1"/>
    <dgm:cxn modelId="{70E5174A-2E20-48A2-B756-D0814A6DFE60}" type="presParOf" srcId="{B9587EC2-E8EE-41C5-AA07-380BED121509}" destId="{41C09B6A-980D-4CB8-AAFF-72D3660E2737}" srcOrd="1" destOrd="0" presId="urn:microsoft.com/office/officeart/2005/8/layout/hierarchy1"/>
    <dgm:cxn modelId="{DDD5073E-DC49-4DE9-A542-4333680EAD03}" type="presParOf" srcId="{41C09B6A-980D-4CB8-AAFF-72D3660E2737}" destId="{0D7DAA99-B1C1-4121-8D1A-B8BEB6E4BB67}" srcOrd="0" destOrd="0" presId="urn:microsoft.com/office/officeart/2005/8/layout/hierarchy1"/>
    <dgm:cxn modelId="{EDF71FAB-322A-4DD9-A0AF-EBD3403F3EFE}" type="presParOf" srcId="{41C09B6A-980D-4CB8-AAFF-72D3660E2737}" destId="{B1A4B3EB-9376-4774-8E59-32689511CE47}" srcOrd="1" destOrd="0" presId="urn:microsoft.com/office/officeart/2005/8/layout/hierarchy1"/>
    <dgm:cxn modelId="{BA11F23A-AFFE-4354-9538-6956EBE5C319}" type="presParOf" srcId="{B1A4B3EB-9376-4774-8E59-32689511CE47}" destId="{CB393854-39F7-482F-8103-553050F16E95}" srcOrd="0" destOrd="0" presId="urn:microsoft.com/office/officeart/2005/8/layout/hierarchy1"/>
    <dgm:cxn modelId="{003F11AD-4290-4CAC-83A9-532FF0E7EB9D}" type="presParOf" srcId="{CB393854-39F7-482F-8103-553050F16E95}" destId="{3226A3F0-C310-4B55-9C63-309922931C37}" srcOrd="0" destOrd="0" presId="urn:microsoft.com/office/officeart/2005/8/layout/hierarchy1"/>
    <dgm:cxn modelId="{F3EDB784-8BD9-4ACC-93FA-D0394C02151B}" type="presParOf" srcId="{CB393854-39F7-482F-8103-553050F16E95}" destId="{9DFCEB66-27DC-4601-951E-ED1CB7BF8823}" srcOrd="1" destOrd="0" presId="urn:microsoft.com/office/officeart/2005/8/layout/hierarchy1"/>
    <dgm:cxn modelId="{F6A57CEE-1532-4211-A517-752BC99FC3BA}" type="presParOf" srcId="{B1A4B3EB-9376-4774-8E59-32689511CE47}" destId="{035B91BF-D1F6-4583-80C2-99F0977BC577}" srcOrd="1" destOrd="0" presId="urn:microsoft.com/office/officeart/2005/8/layout/hierarchy1"/>
    <dgm:cxn modelId="{6BC3CFB6-7565-42B9-9563-147954FD6F02}" type="presParOf" srcId="{41C09B6A-980D-4CB8-AAFF-72D3660E2737}" destId="{A8A574AA-19ED-4DA8-8FE7-635AB585E5D3}" srcOrd="2" destOrd="0" presId="urn:microsoft.com/office/officeart/2005/8/layout/hierarchy1"/>
    <dgm:cxn modelId="{D2C7E937-60F2-49AE-868D-C412A3B43F79}" type="presParOf" srcId="{41C09B6A-980D-4CB8-AAFF-72D3660E2737}" destId="{19D9BFEE-B5B7-48CF-B56F-676E3385EF95}" srcOrd="3" destOrd="0" presId="urn:microsoft.com/office/officeart/2005/8/layout/hierarchy1"/>
    <dgm:cxn modelId="{08F18585-EF99-4158-9C06-4BC2C4603AC2}" type="presParOf" srcId="{19D9BFEE-B5B7-48CF-B56F-676E3385EF95}" destId="{D1574437-8667-43AF-A79D-F65E9C44E5F8}" srcOrd="0" destOrd="0" presId="urn:microsoft.com/office/officeart/2005/8/layout/hierarchy1"/>
    <dgm:cxn modelId="{EA7790D3-1727-4169-BAEB-E0EC91538E97}" type="presParOf" srcId="{D1574437-8667-43AF-A79D-F65E9C44E5F8}" destId="{7D8641E4-2461-426C-87D5-9394C997E4E1}" srcOrd="0" destOrd="0" presId="urn:microsoft.com/office/officeart/2005/8/layout/hierarchy1"/>
    <dgm:cxn modelId="{5C3BF90C-C2B2-4A91-8672-074744D0A522}" type="presParOf" srcId="{D1574437-8667-43AF-A79D-F65E9C44E5F8}" destId="{B67AF523-6268-48FB-A586-4DE051A3EA79}" srcOrd="1" destOrd="0" presId="urn:microsoft.com/office/officeart/2005/8/layout/hierarchy1"/>
    <dgm:cxn modelId="{2EDC0E37-38C6-4F08-B15A-2D31EEDC5ED9}" type="presParOf" srcId="{19D9BFEE-B5B7-48CF-B56F-676E3385EF95}" destId="{122A2918-8B57-45C1-B85F-53C608BBF2F5}" srcOrd="1" destOrd="0" presId="urn:microsoft.com/office/officeart/2005/8/layout/hierarchy1"/>
    <dgm:cxn modelId="{EDE4D69C-A7E0-4332-A7FA-AFBA24796161}" type="presParOf" srcId="{41C09B6A-980D-4CB8-AAFF-72D3660E2737}" destId="{7510F1AA-5052-42C0-8173-E8A9E7C1C54C}" srcOrd="4" destOrd="0" presId="urn:microsoft.com/office/officeart/2005/8/layout/hierarchy1"/>
    <dgm:cxn modelId="{B6EFCE2D-84D3-48DB-89BD-FDF0BA9FE633}" type="presParOf" srcId="{41C09B6A-980D-4CB8-AAFF-72D3660E2737}" destId="{F90041A4-9EA0-4D8F-8670-B625FB5A2D87}" srcOrd="5" destOrd="0" presId="urn:microsoft.com/office/officeart/2005/8/layout/hierarchy1"/>
    <dgm:cxn modelId="{966C092F-5558-4E0A-A1C7-DA5D7928DCC8}" type="presParOf" srcId="{F90041A4-9EA0-4D8F-8670-B625FB5A2D87}" destId="{1CA7143F-DCA8-47A1-9235-51022CF44983}" srcOrd="0" destOrd="0" presId="urn:microsoft.com/office/officeart/2005/8/layout/hierarchy1"/>
    <dgm:cxn modelId="{44732554-E4D7-4EA6-8E5F-FEEF0F3D9945}" type="presParOf" srcId="{1CA7143F-DCA8-47A1-9235-51022CF44983}" destId="{A7B8BAF0-D72F-4F28-9451-27D48B85FE75}" srcOrd="0" destOrd="0" presId="urn:microsoft.com/office/officeart/2005/8/layout/hierarchy1"/>
    <dgm:cxn modelId="{E85FF8DC-4B66-4D2F-AECD-DE3AED8F58F6}" type="presParOf" srcId="{1CA7143F-DCA8-47A1-9235-51022CF44983}" destId="{F0CED48E-0E1D-4451-9179-CC8497FF1B12}" srcOrd="1" destOrd="0" presId="urn:microsoft.com/office/officeart/2005/8/layout/hierarchy1"/>
    <dgm:cxn modelId="{B771C36C-05BE-4924-816D-49522A0D7793}" type="presParOf" srcId="{F90041A4-9EA0-4D8F-8670-B625FB5A2D87}" destId="{D4F91E01-FD06-4BF4-AD7F-5F30F74D96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0F1AA-5052-42C0-8173-E8A9E7C1C54C}">
      <dsp:nvSpPr>
        <dsp:cNvPr id="0" name=""/>
        <dsp:cNvSpPr/>
      </dsp:nvSpPr>
      <dsp:spPr>
        <a:xfrm>
          <a:off x="9694314" y="1676533"/>
          <a:ext cx="867792" cy="146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630"/>
              </a:lnTo>
              <a:lnTo>
                <a:pt x="867792" y="1375630"/>
              </a:lnTo>
              <a:lnTo>
                <a:pt x="867792" y="146596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574AA-19ED-4DA8-8FE7-635AB585E5D3}">
      <dsp:nvSpPr>
        <dsp:cNvPr id="0" name=""/>
        <dsp:cNvSpPr/>
      </dsp:nvSpPr>
      <dsp:spPr>
        <a:xfrm>
          <a:off x="9164706" y="1676533"/>
          <a:ext cx="529608" cy="2663143"/>
        </a:xfrm>
        <a:custGeom>
          <a:avLst/>
          <a:gdLst/>
          <a:ahLst/>
          <a:cxnLst/>
          <a:rect l="0" t="0" r="0" b="0"/>
          <a:pathLst>
            <a:path>
              <a:moveTo>
                <a:pt x="529608" y="0"/>
              </a:moveTo>
              <a:lnTo>
                <a:pt x="529608" y="2572809"/>
              </a:lnTo>
              <a:lnTo>
                <a:pt x="0" y="2572809"/>
              </a:lnTo>
              <a:lnTo>
                <a:pt x="0" y="266314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DAA99-B1C1-4121-8D1A-B8BEB6E4BB67}">
      <dsp:nvSpPr>
        <dsp:cNvPr id="0" name=""/>
        <dsp:cNvSpPr/>
      </dsp:nvSpPr>
      <dsp:spPr>
        <a:xfrm>
          <a:off x="8009165" y="1676533"/>
          <a:ext cx="1685149" cy="1316303"/>
        </a:xfrm>
        <a:custGeom>
          <a:avLst/>
          <a:gdLst/>
          <a:ahLst/>
          <a:cxnLst/>
          <a:rect l="0" t="0" r="0" b="0"/>
          <a:pathLst>
            <a:path>
              <a:moveTo>
                <a:pt x="1685149" y="0"/>
              </a:moveTo>
              <a:lnTo>
                <a:pt x="1685149" y="1225969"/>
              </a:lnTo>
              <a:lnTo>
                <a:pt x="0" y="1225969"/>
              </a:lnTo>
              <a:lnTo>
                <a:pt x="0" y="131630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5BEBE-2764-41D0-AE63-542980F75A25}">
      <dsp:nvSpPr>
        <dsp:cNvPr id="0" name=""/>
        <dsp:cNvSpPr/>
      </dsp:nvSpPr>
      <dsp:spPr>
        <a:xfrm>
          <a:off x="5777362" y="1036208"/>
          <a:ext cx="39169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6951" y="45720"/>
              </a:lnTo>
              <a:lnTo>
                <a:pt x="3916951" y="7175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06141-7A01-4625-AAB2-79D5801052B6}">
      <dsp:nvSpPr>
        <dsp:cNvPr id="0" name=""/>
        <dsp:cNvSpPr/>
      </dsp:nvSpPr>
      <dsp:spPr>
        <a:xfrm>
          <a:off x="2067326" y="1931062"/>
          <a:ext cx="2207080" cy="2910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471"/>
              </a:lnTo>
              <a:lnTo>
                <a:pt x="2207080" y="2820471"/>
              </a:lnTo>
              <a:lnTo>
                <a:pt x="2207080" y="2910805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2AC78-3333-494E-B681-251ADAF12287}">
      <dsp:nvSpPr>
        <dsp:cNvPr id="0" name=""/>
        <dsp:cNvSpPr/>
      </dsp:nvSpPr>
      <dsp:spPr>
        <a:xfrm>
          <a:off x="2067326" y="1931062"/>
          <a:ext cx="1083928" cy="141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0187"/>
              </a:lnTo>
              <a:lnTo>
                <a:pt x="1083928" y="1320187"/>
              </a:lnTo>
              <a:lnTo>
                <a:pt x="1083928" y="141052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DE33F-49BA-40E5-BBDC-7FA982B4C8D3}">
      <dsp:nvSpPr>
        <dsp:cNvPr id="0" name=""/>
        <dsp:cNvSpPr/>
      </dsp:nvSpPr>
      <dsp:spPr>
        <a:xfrm>
          <a:off x="2067326" y="1931062"/>
          <a:ext cx="1184963" cy="237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44"/>
              </a:lnTo>
              <a:lnTo>
                <a:pt x="1184963" y="147244"/>
              </a:lnTo>
              <a:lnTo>
                <a:pt x="1184963" y="2375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C9BBE-EF12-4A45-9ED6-EE3546AE56EC}">
      <dsp:nvSpPr>
        <dsp:cNvPr id="0" name=""/>
        <dsp:cNvSpPr/>
      </dsp:nvSpPr>
      <dsp:spPr>
        <a:xfrm>
          <a:off x="658970" y="1931062"/>
          <a:ext cx="1408356" cy="2278767"/>
        </a:xfrm>
        <a:custGeom>
          <a:avLst/>
          <a:gdLst/>
          <a:ahLst/>
          <a:cxnLst/>
          <a:rect l="0" t="0" r="0" b="0"/>
          <a:pathLst>
            <a:path>
              <a:moveTo>
                <a:pt x="1408356" y="0"/>
              </a:moveTo>
              <a:lnTo>
                <a:pt x="1408356" y="2188432"/>
              </a:lnTo>
              <a:lnTo>
                <a:pt x="0" y="2188432"/>
              </a:lnTo>
              <a:lnTo>
                <a:pt x="0" y="227876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90D55-3E55-4865-8E43-36784BCC9793}">
      <dsp:nvSpPr>
        <dsp:cNvPr id="0" name=""/>
        <dsp:cNvSpPr/>
      </dsp:nvSpPr>
      <dsp:spPr>
        <a:xfrm>
          <a:off x="583796" y="1931062"/>
          <a:ext cx="1483530" cy="964813"/>
        </a:xfrm>
        <a:custGeom>
          <a:avLst/>
          <a:gdLst/>
          <a:ahLst/>
          <a:cxnLst/>
          <a:rect l="0" t="0" r="0" b="0"/>
          <a:pathLst>
            <a:path>
              <a:moveTo>
                <a:pt x="1483530" y="0"/>
              </a:moveTo>
              <a:lnTo>
                <a:pt x="1483530" y="874479"/>
              </a:lnTo>
              <a:lnTo>
                <a:pt x="0" y="874479"/>
              </a:lnTo>
              <a:lnTo>
                <a:pt x="0" y="96481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A1A07-D627-429E-82EE-B40EF6D211EF}">
      <dsp:nvSpPr>
        <dsp:cNvPr id="0" name=""/>
        <dsp:cNvSpPr/>
      </dsp:nvSpPr>
      <dsp:spPr>
        <a:xfrm>
          <a:off x="2067326" y="1081928"/>
          <a:ext cx="3710035" cy="180030"/>
        </a:xfrm>
        <a:custGeom>
          <a:avLst/>
          <a:gdLst/>
          <a:ahLst/>
          <a:cxnLst/>
          <a:rect l="0" t="0" r="0" b="0"/>
          <a:pathLst>
            <a:path>
              <a:moveTo>
                <a:pt x="3710035" y="0"/>
              </a:moveTo>
              <a:lnTo>
                <a:pt x="3710035" y="89695"/>
              </a:lnTo>
              <a:lnTo>
                <a:pt x="0" y="89695"/>
              </a:lnTo>
              <a:lnTo>
                <a:pt x="0" y="1800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F3B73-044D-437A-8065-A5ACB6664865}">
      <dsp:nvSpPr>
        <dsp:cNvPr id="0" name=""/>
        <dsp:cNvSpPr/>
      </dsp:nvSpPr>
      <dsp:spPr>
        <a:xfrm>
          <a:off x="4506876" y="334149"/>
          <a:ext cx="2540972" cy="747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58679-EC24-4009-BB56-A67B91BABCDE}">
      <dsp:nvSpPr>
        <dsp:cNvPr id="0" name=""/>
        <dsp:cNvSpPr/>
      </dsp:nvSpPr>
      <dsp:spPr>
        <a:xfrm>
          <a:off x="4615222" y="437078"/>
          <a:ext cx="2540972" cy="747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</a:rPr>
            <a:t>ВОДОЁМЫ</a:t>
          </a:r>
        </a:p>
      </dsp:txBody>
      <dsp:txXfrm>
        <a:off x="4637124" y="458980"/>
        <a:ext cx="2497168" cy="703975"/>
      </dsp:txXfrm>
    </dsp:sp>
    <dsp:sp modelId="{2939C501-20F4-48F6-9ECB-2A912CEAE08E}">
      <dsp:nvSpPr>
        <dsp:cNvPr id="0" name=""/>
        <dsp:cNvSpPr/>
      </dsp:nvSpPr>
      <dsp:spPr>
        <a:xfrm>
          <a:off x="1283513" y="1261958"/>
          <a:ext cx="1567625" cy="669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2ADD0-B8C7-452B-937E-3E745F7EEC02}">
      <dsp:nvSpPr>
        <dsp:cNvPr id="0" name=""/>
        <dsp:cNvSpPr/>
      </dsp:nvSpPr>
      <dsp:spPr>
        <a:xfrm>
          <a:off x="1391860" y="1364888"/>
          <a:ext cx="1567625" cy="669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</a:rPr>
            <a:t>ПРЕСНЫЕ</a:t>
          </a:r>
        </a:p>
      </dsp:txBody>
      <dsp:txXfrm>
        <a:off x="1411457" y="1384485"/>
        <a:ext cx="1528431" cy="629909"/>
      </dsp:txXfrm>
    </dsp:sp>
    <dsp:sp modelId="{6DA042BB-35C1-4370-BF1F-862D11C454EB}">
      <dsp:nvSpPr>
        <dsp:cNvPr id="0" name=""/>
        <dsp:cNvSpPr/>
      </dsp:nvSpPr>
      <dsp:spPr>
        <a:xfrm>
          <a:off x="96235" y="2895876"/>
          <a:ext cx="975121" cy="619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A245F-1A33-4B97-A7E7-86C3BED5C41A}">
      <dsp:nvSpPr>
        <dsp:cNvPr id="0" name=""/>
        <dsp:cNvSpPr/>
      </dsp:nvSpPr>
      <dsp:spPr>
        <a:xfrm>
          <a:off x="204581" y="2998805"/>
          <a:ext cx="975121" cy="61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РЕКА</a:t>
          </a:r>
        </a:p>
      </dsp:txBody>
      <dsp:txXfrm>
        <a:off x="222717" y="3016941"/>
        <a:ext cx="938849" cy="582930"/>
      </dsp:txXfrm>
    </dsp:sp>
    <dsp:sp modelId="{ED4F45F6-15D6-45F8-945F-6E63AB67F75A}">
      <dsp:nvSpPr>
        <dsp:cNvPr id="0" name=""/>
        <dsp:cNvSpPr/>
      </dsp:nvSpPr>
      <dsp:spPr>
        <a:xfrm>
          <a:off x="171409" y="4209830"/>
          <a:ext cx="975121" cy="619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659A0-22D6-4522-9724-799531D8A56F}">
      <dsp:nvSpPr>
        <dsp:cNvPr id="0" name=""/>
        <dsp:cNvSpPr/>
      </dsp:nvSpPr>
      <dsp:spPr>
        <a:xfrm>
          <a:off x="279756" y="4312759"/>
          <a:ext cx="975121" cy="61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ОЗЕРО</a:t>
          </a:r>
        </a:p>
      </dsp:txBody>
      <dsp:txXfrm>
        <a:off x="297892" y="4330895"/>
        <a:ext cx="938849" cy="582930"/>
      </dsp:txXfrm>
    </dsp:sp>
    <dsp:sp modelId="{3BFCB9C2-39B8-46DF-9836-323249CF582F}">
      <dsp:nvSpPr>
        <dsp:cNvPr id="0" name=""/>
        <dsp:cNvSpPr/>
      </dsp:nvSpPr>
      <dsp:spPr>
        <a:xfrm>
          <a:off x="2764728" y="2168641"/>
          <a:ext cx="975121" cy="619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1D7D9-1119-4AF8-9C50-13E6E6A82926}">
      <dsp:nvSpPr>
        <dsp:cNvPr id="0" name=""/>
        <dsp:cNvSpPr/>
      </dsp:nvSpPr>
      <dsp:spPr>
        <a:xfrm>
          <a:off x="2873075" y="2271571"/>
          <a:ext cx="975121" cy="61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ПРУД</a:t>
          </a:r>
        </a:p>
      </dsp:txBody>
      <dsp:txXfrm>
        <a:off x="2891211" y="2289707"/>
        <a:ext cx="938849" cy="582930"/>
      </dsp:txXfrm>
    </dsp:sp>
    <dsp:sp modelId="{4BE79B5F-A131-445A-93DD-8B54D8141AF2}">
      <dsp:nvSpPr>
        <dsp:cNvPr id="0" name=""/>
        <dsp:cNvSpPr/>
      </dsp:nvSpPr>
      <dsp:spPr>
        <a:xfrm>
          <a:off x="2412078" y="3341584"/>
          <a:ext cx="1478353" cy="619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E8E34-08C3-4B5A-9250-EED378A0F0F2}">
      <dsp:nvSpPr>
        <dsp:cNvPr id="0" name=""/>
        <dsp:cNvSpPr/>
      </dsp:nvSpPr>
      <dsp:spPr>
        <a:xfrm>
          <a:off x="2520424" y="3444513"/>
          <a:ext cx="1478353" cy="61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БОЛОТО</a:t>
          </a:r>
        </a:p>
      </dsp:txBody>
      <dsp:txXfrm>
        <a:off x="2538560" y="3462649"/>
        <a:ext cx="1442081" cy="582930"/>
      </dsp:txXfrm>
    </dsp:sp>
    <dsp:sp modelId="{6A477F2C-72B0-4377-8361-EDE2EEF4E772}">
      <dsp:nvSpPr>
        <dsp:cNvPr id="0" name=""/>
        <dsp:cNvSpPr/>
      </dsp:nvSpPr>
      <dsp:spPr>
        <a:xfrm>
          <a:off x="3096908" y="4841868"/>
          <a:ext cx="2354997" cy="770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52FE6-DF94-4F84-9421-85E7763035F4}">
      <dsp:nvSpPr>
        <dsp:cNvPr id="0" name=""/>
        <dsp:cNvSpPr/>
      </dsp:nvSpPr>
      <dsp:spPr>
        <a:xfrm>
          <a:off x="3205255" y="4944798"/>
          <a:ext cx="2354997" cy="77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ВОДОХРАНИЛИЩЕ</a:t>
          </a:r>
        </a:p>
      </dsp:txBody>
      <dsp:txXfrm>
        <a:off x="3227820" y="4967363"/>
        <a:ext cx="2309867" cy="725281"/>
      </dsp:txXfrm>
    </dsp:sp>
    <dsp:sp modelId="{24C96101-63C6-4658-B771-8D31DB90CEB5}">
      <dsp:nvSpPr>
        <dsp:cNvPr id="0" name=""/>
        <dsp:cNvSpPr/>
      </dsp:nvSpPr>
      <dsp:spPr>
        <a:xfrm>
          <a:off x="8930613" y="1107963"/>
          <a:ext cx="1527401" cy="568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51BD4-90E7-4CA6-ABB3-B59DAE9CA57F}">
      <dsp:nvSpPr>
        <dsp:cNvPr id="0" name=""/>
        <dsp:cNvSpPr/>
      </dsp:nvSpPr>
      <dsp:spPr>
        <a:xfrm>
          <a:off x="9038960" y="1210892"/>
          <a:ext cx="1527401" cy="56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</a:rPr>
            <a:t>СОЛЁНЫЕ</a:t>
          </a:r>
        </a:p>
      </dsp:txBody>
      <dsp:txXfrm>
        <a:off x="9055613" y="1227545"/>
        <a:ext cx="1494095" cy="535264"/>
      </dsp:txXfrm>
    </dsp:sp>
    <dsp:sp modelId="{3226A3F0-C310-4B55-9C63-309922931C37}">
      <dsp:nvSpPr>
        <dsp:cNvPr id="0" name=""/>
        <dsp:cNvSpPr/>
      </dsp:nvSpPr>
      <dsp:spPr>
        <a:xfrm>
          <a:off x="7521604" y="2992837"/>
          <a:ext cx="975121" cy="619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CEB66-27DC-4601-951E-ED1CB7BF8823}">
      <dsp:nvSpPr>
        <dsp:cNvPr id="0" name=""/>
        <dsp:cNvSpPr/>
      </dsp:nvSpPr>
      <dsp:spPr>
        <a:xfrm>
          <a:off x="7629950" y="3095766"/>
          <a:ext cx="975121" cy="61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ОКЕАН</a:t>
          </a:r>
        </a:p>
      </dsp:txBody>
      <dsp:txXfrm>
        <a:off x="7648086" y="3113902"/>
        <a:ext cx="938849" cy="582930"/>
      </dsp:txXfrm>
    </dsp:sp>
    <dsp:sp modelId="{7D8641E4-2461-426C-87D5-9394C997E4E1}">
      <dsp:nvSpPr>
        <dsp:cNvPr id="0" name=""/>
        <dsp:cNvSpPr/>
      </dsp:nvSpPr>
      <dsp:spPr>
        <a:xfrm>
          <a:off x="8677145" y="4339676"/>
          <a:ext cx="975121" cy="619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F523-6268-48FB-A586-4DE051A3EA79}">
      <dsp:nvSpPr>
        <dsp:cNvPr id="0" name=""/>
        <dsp:cNvSpPr/>
      </dsp:nvSpPr>
      <dsp:spPr>
        <a:xfrm>
          <a:off x="8785492" y="4442606"/>
          <a:ext cx="975121" cy="61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ОЗЕРО</a:t>
          </a:r>
        </a:p>
      </dsp:txBody>
      <dsp:txXfrm>
        <a:off x="8803628" y="4460742"/>
        <a:ext cx="938849" cy="582930"/>
      </dsp:txXfrm>
    </dsp:sp>
    <dsp:sp modelId="{A7B8BAF0-D72F-4F28-9451-27D48B85FE75}">
      <dsp:nvSpPr>
        <dsp:cNvPr id="0" name=""/>
        <dsp:cNvSpPr/>
      </dsp:nvSpPr>
      <dsp:spPr>
        <a:xfrm>
          <a:off x="10074545" y="3142498"/>
          <a:ext cx="975121" cy="6192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ED48E-0E1D-4451-9179-CC8497FF1B12}">
      <dsp:nvSpPr>
        <dsp:cNvPr id="0" name=""/>
        <dsp:cNvSpPr/>
      </dsp:nvSpPr>
      <dsp:spPr>
        <a:xfrm>
          <a:off x="10182892" y="3245428"/>
          <a:ext cx="975121" cy="6192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</a:rPr>
            <a:t>МОРЕ</a:t>
          </a:r>
        </a:p>
      </dsp:txBody>
      <dsp:txXfrm>
        <a:off x="10201028" y="3263564"/>
        <a:ext cx="938849" cy="58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42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8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0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38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346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00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54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73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5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3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0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8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9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5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0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4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0C80EA-F316-41C3-BB55-8779A3D92FB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3E8E25-18B7-4B94-A595-657A97BAC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32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5536/start/156857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5535/main/157552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3AFD7-1C00-7C4C-AEB8-3F7BFF48ADF5}"/>
              </a:ext>
            </a:extLst>
          </p:cNvPr>
          <p:cNvSpPr txBox="1"/>
          <p:nvPr/>
        </p:nvSpPr>
        <p:spPr>
          <a:xfrm>
            <a:off x="5841294" y="2840183"/>
            <a:ext cx="52146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 КЛАСС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B4CB16-9716-F44B-8981-7662305CD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" y="1586876"/>
            <a:ext cx="5615003" cy="42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9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09862"/>
            <a:ext cx="10093716" cy="101933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18" y="1028875"/>
            <a:ext cx="4812553" cy="2270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2316" y="3337856"/>
            <a:ext cx="209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о.Каспийское</a:t>
            </a: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70" y="3729761"/>
            <a:ext cx="4008344" cy="2674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21051" y="6467575"/>
            <a:ext cx="1092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о.Байкал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39" y="3715404"/>
            <a:ext cx="3697941" cy="2688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6334" y="6467575"/>
            <a:ext cx="182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о.Мёртвое</a:t>
            </a: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051" y="1058717"/>
            <a:ext cx="4996328" cy="22791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14" y="3296813"/>
            <a:ext cx="115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о.Балхаш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004" y="3729761"/>
            <a:ext cx="3469342" cy="26003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64033" y="6378933"/>
            <a:ext cx="2280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Вулканическое озеро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15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76519"/>
            <a:ext cx="9575894" cy="83371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пресных водоёмов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37" y="1210235"/>
            <a:ext cx="3194691" cy="2638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244" y="1265110"/>
            <a:ext cx="3718159" cy="2638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188" y="1210235"/>
            <a:ext cx="3621352" cy="2630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37" y="3967193"/>
            <a:ext cx="2763216" cy="27294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294" y="3967193"/>
            <a:ext cx="5377482" cy="2729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235" y="3967192"/>
            <a:ext cx="3046114" cy="26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356" y="618565"/>
            <a:ext cx="8252027" cy="58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6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F7D398-9518-E940-8B23-2B6132792170}"/>
              </a:ext>
            </a:extLst>
          </p:cNvPr>
          <p:cNvSpPr txBox="1"/>
          <p:nvPr/>
        </p:nvSpPr>
        <p:spPr>
          <a:xfrm>
            <a:off x="1662546" y="1496936"/>
            <a:ext cx="95319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№2 (15.04.2020 г.) </a:t>
            </a: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 и их обитатели. Обитатели пресных водоемов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2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6FA2E8-84BF-C642-B443-1091A4995747}"/>
              </a:ext>
            </a:extLst>
          </p:cNvPr>
          <p:cNvSpPr txBox="1"/>
          <p:nvPr/>
        </p:nvSpPr>
        <p:spPr>
          <a:xfrm>
            <a:off x="0" y="2273643"/>
            <a:ext cx="121920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ресурс - Российская электронная школа урок 11</a:t>
            </a:r>
          </a:p>
          <a:p>
            <a:pPr algn="ctr"/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https://resh.edu.ru/subject/lesson/5536/start/156857/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79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033" y="177554"/>
            <a:ext cx="10058400" cy="76627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Обитатели пресного водоема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373" y="964951"/>
            <a:ext cx="108307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В пресном водоеме совместно обитают разнообразные растения, животные, бактерии. Все они хорошо приспособлены к условиям жизни в водоеме и связаны пищевыми цепочками.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814" y="4332409"/>
            <a:ext cx="3488763" cy="232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676" y="2052028"/>
            <a:ext cx="3449902" cy="218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8" y="4356970"/>
            <a:ext cx="3832253" cy="237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8" y="2167888"/>
            <a:ext cx="2985547" cy="216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397" y="1960961"/>
            <a:ext cx="3110862" cy="206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245" y="4026369"/>
            <a:ext cx="4407167" cy="270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180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215" y="305436"/>
            <a:ext cx="8283498" cy="992079"/>
          </a:xfrm>
        </p:spPr>
        <p:txBody>
          <a:bodyPr>
            <a:normAutofit/>
          </a:bodyPr>
          <a:lstStyle/>
          <a:p>
            <a:r>
              <a:rPr lang="ru-RU" sz="3600" dirty="0"/>
              <a:t>Растения Пресного водоема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15883" y="1652622"/>
            <a:ext cx="6677565" cy="4748177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Увидев в водоёме </a:t>
            </a:r>
            <a:r>
              <a:rPr lang="ru-RU" sz="2800" dirty="0">
                <a:solidFill>
                  <a:schemeClr val="tx1"/>
                </a:solidFill>
              </a:rPr>
              <a:t>белую кувшинку</a:t>
            </a:r>
            <a:r>
              <a:rPr lang="ru-RU" sz="2800" dirty="0">
                <a:solidFill>
                  <a:schemeClr val="bg1"/>
                </a:solidFill>
              </a:rPr>
              <a:t>, мало кто останется равнодушным к её изяществу. Цветы у неё большие, крупные. Раскрываясь с восходом солнца, они закрываются только на закате. В народе кувшинка получила сразу несколько названий, среди которых самыми известными остаются белая лилия и водяная роза.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64" y="3667786"/>
            <a:ext cx="4119470" cy="300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77" y="1191492"/>
            <a:ext cx="4278445" cy="240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971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5949" y="3526971"/>
            <a:ext cx="7362760" cy="303929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Кубышка</a:t>
            </a:r>
            <a:r>
              <a:rPr lang="ru-RU" sz="2400" dirty="0">
                <a:solidFill>
                  <a:schemeClr val="bg1"/>
                </a:solidFill>
              </a:rPr>
              <a:t>, ее еще называют кувшинка желтая.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Цветы имеют приятный аромат и яркий темно-желтый цвет. Многочисленные полезные свойства кубышки желтой обусловлены ее богатым химическим составом.  Лечебные свойства, благодаря такому составу, активно используются в народной и традиционной медицине.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46" y="931817"/>
            <a:ext cx="4524605" cy="4633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707" y="129354"/>
            <a:ext cx="4350481" cy="326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922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186" y="3675018"/>
            <a:ext cx="5708808" cy="25167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Ряска</a:t>
            </a:r>
            <a:r>
              <a:rPr lang="ru-RU" sz="2400" dirty="0">
                <a:solidFill>
                  <a:schemeClr val="bg1"/>
                </a:solidFill>
              </a:rPr>
              <a:t> часто покрывает всю поверхность стоячих вод, сильно ветвится. Очень редко появляются цветки в мае-июне. Ряска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очищает водоёмы от углекислоты и снабжает кислородом.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92" y="1089832"/>
            <a:ext cx="3393010" cy="235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513" y="481422"/>
            <a:ext cx="1939160" cy="257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94" y="1228451"/>
            <a:ext cx="6231322" cy="466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43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8681" y="4266110"/>
            <a:ext cx="8535988" cy="226858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Камыш озерный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растет в воде по заболоченным берегам. Заросли камыша иногда окружают водоем непроходимой стеной. Стебли камыша используют для плетения ковриков, легких хозяйственных сумок. Плодами камыша питаются птицы.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080" y="205739"/>
            <a:ext cx="4156165" cy="406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4" y="205739"/>
            <a:ext cx="5893578" cy="37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45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593" y="1714115"/>
            <a:ext cx="10636931" cy="3893127"/>
          </a:xfrm>
        </p:spPr>
        <p:txBody>
          <a:bodyPr>
            <a:noAutofit/>
          </a:bodyPr>
          <a:lstStyle/>
          <a:p>
            <a:pPr algn="ctr"/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br>
              <a:rPr lang="ru-RU" sz="5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№1 (13.04.2020 г.)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«Водоемы и их обитатели. Какие бывают водоемы? Болото и река – пресные водоемы».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3715" y="3843867"/>
            <a:ext cx="8273142" cy="1947333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						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4114800"/>
            <a:ext cx="10584679" cy="225116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Тростник </a:t>
            </a:r>
            <a:r>
              <a:rPr lang="ru-RU" dirty="0">
                <a:solidFill>
                  <a:schemeClr val="bg1"/>
                </a:solidFill>
              </a:rPr>
              <a:t>растет по берегам рек, озер, прудов, на болотах и сырых лугах. Это очень крупное растение высотой иногда до 4 метров. Заросли тростника имеют важное экологическое значение: поселившись на топких или болотистых местах, тростник со временем превращает их в более сухие участки. Люди используют тростник на корм скоту, плетут из него циновки, корзины, легкую дачную мебель.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3" y="277579"/>
            <a:ext cx="4989331" cy="374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51" y="425924"/>
            <a:ext cx="5259977" cy="3501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09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0" y="659111"/>
            <a:ext cx="3323287" cy="2137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0632" y="3181654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рачок дафния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94" y="4057803"/>
            <a:ext cx="3783778" cy="226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40" y="659111"/>
            <a:ext cx="3639863" cy="209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8317" y="3212148"/>
            <a:ext cx="1667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водомерка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034" y="4057803"/>
            <a:ext cx="3983352" cy="230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9386" y="312905"/>
            <a:ext cx="3536224" cy="265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396" y="3953301"/>
            <a:ext cx="3356222" cy="251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94389" y="3268991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водяной ослик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62213" y="3604449"/>
            <a:ext cx="2470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(</a:t>
            </a:r>
            <a:r>
              <a:rPr lang="ru-RU" sz="1400" dirty="0"/>
              <a:t>Мелкие ракообразные)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94945" y="3581764"/>
            <a:ext cx="2470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(</a:t>
            </a:r>
            <a:r>
              <a:rPr lang="ru-RU" sz="1400" dirty="0"/>
              <a:t>Мелкие ракообразные)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1947" y="3507703"/>
            <a:ext cx="1524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(</a:t>
            </a:r>
            <a:r>
              <a:rPr lang="ru-RU" sz="1400" dirty="0"/>
              <a:t>насекомое)</a:t>
            </a:r>
          </a:p>
        </p:txBody>
      </p:sp>
    </p:spTree>
    <p:extLst>
      <p:ext uri="{BB962C8B-B14F-4D97-AF65-F5344CB8AC3E}">
        <p14:creationId xmlns:p14="http://schemas.microsoft.com/office/powerpoint/2010/main" val="413046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362" y="3233484"/>
            <a:ext cx="1197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Лягушки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3996" y="3157500"/>
            <a:ext cx="949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Тритоны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09974" y="3157500"/>
            <a:ext cx="1654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Прудовик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85" y="418989"/>
            <a:ext cx="4002914" cy="26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85" y="3815951"/>
            <a:ext cx="3934097" cy="249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71" y="591910"/>
            <a:ext cx="3234484" cy="228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816" y="3830287"/>
            <a:ext cx="3966003" cy="249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354" y="3844624"/>
            <a:ext cx="3600450" cy="246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479" y="450506"/>
            <a:ext cx="3902503" cy="242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72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43677" y="63193"/>
            <a:ext cx="7826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 - обитатели пресного водоема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4364" y="2082104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карась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77" y="1027647"/>
            <a:ext cx="4353696" cy="241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81080" y="4679241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48" y="3673663"/>
            <a:ext cx="4575008" cy="263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56960" y="2936064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карп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651" y="865603"/>
            <a:ext cx="4394350" cy="329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60" y="4390753"/>
            <a:ext cx="6035040" cy="205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292827" y="5684819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щука</a:t>
            </a:r>
          </a:p>
        </p:txBody>
      </p:sp>
    </p:spTree>
    <p:extLst>
      <p:ext uri="{BB962C8B-B14F-4D97-AF65-F5344CB8AC3E}">
        <p14:creationId xmlns:p14="http://schemas.microsoft.com/office/powerpoint/2010/main" val="1428217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400" y="133047"/>
            <a:ext cx="10184085" cy="90327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пресноводных водоемов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21" y="1199778"/>
            <a:ext cx="3560989" cy="283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56" y="4034326"/>
            <a:ext cx="3470117" cy="260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57" y="1097545"/>
            <a:ext cx="3621114" cy="483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675" y="1409141"/>
            <a:ext cx="2481943" cy="374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51773" y="2247720"/>
            <a:ext cx="921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0808" y="5004195"/>
            <a:ext cx="864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89456" y="592765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126418" y="5074010"/>
            <a:ext cx="116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цапля</a:t>
            </a:r>
          </a:p>
        </p:txBody>
      </p:sp>
    </p:spTree>
    <p:extLst>
      <p:ext uri="{BB962C8B-B14F-4D97-AF65-F5344CB8AC3E}">
        <p14:creationId xmlns:p14="http://schemas.microsoft.com/office/powerpoint/2010/main" val="742617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2739" y="2745647"/>
            <a:ext cx="238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6" y="64448"/>
            <a:ext cx="4789714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39125" y="6011621"/>
            <a:ext cx="1973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ондатра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6" y="3363294"/>
            <a:ext cx="5023892" cy="293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66" y="310209"/>
            <a:ext cx="5002447" cy="5024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59727" y="5141210"/>
            <a:ext cx="119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бобер</a:t>
            </a:r>
          </a:p>
        </p:txBody>
      </p:sp>
    </p:spTree>
    <p:extLst>
      <p:ext uri="{BB962C8B-B14F-4D97-AF65-F5344CB8AC3E}">
        <p14:creationId xmlns:p14="http://schemas.microsoft.com/office/powerpoint/2010/main" val="326518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486" y="1828189"/>
            <a:ext cx="113558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Пресные водоемы – незаменимый источник пресной воды для питья и других целей водоснабжения. Пресные водоемы являются источником промысловой рыбы, которую человек издавна использует в пищу.</a:t>
            </a:r>
          </a:p>
        </p:txBody>
      </p:sp>
    </p:spTree>
    <p:extLst>
      <p:ext uri="{BB962C8B-B14F-4D97-AF65-F5344CB8AC3E}">
        <p14:creationId xmlns:p14="http://schemas.microsoft.com/office/powerpoint/2010/main" val="71884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4D6741-3A12-4344-945A-015F5B624F75}"/>
              </a:ext>
            </a:extLst>
          </p:cNvPr>
          <p:cNvSpPr txBox="1"/>
          <p:nvPr/>
        </p:nvSpPr>
        <p:spPr>
          <a:xfrm>
            <a:off x="271849" y="2110758"/>
            <a:ext cx="11491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ресурс - Российская электронная школа урок 28</a:t>
            </a:r>
          </a:p>
          <a:p>
            <a:pPr algn="ctr"/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https://resh.edu.ru/subject/lesson/5535/main/157552/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44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1" y="188687"/>
            <a:ext cx="8739642" cy="812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800" b="1" i="1" dirty="0">
                <a:solidFill>
                  <a:srgbClr val="C62324"/>
                </a:solidFill>
              </a:rPr>
              <a:t>Водоём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770" y="5428342"/>
            <a:ext cx="11306629" cy="1175657"/>
          </a:xfrm>
        </p:spPr>
        <p:txBody>
          <a:bodyPr>
            <a:normAutofit fontScale="55000" lnSpcReduction="20000"/>
          </a:bodyPr>
          <a:lstStyle/>
          <a:p>
            <a:r>
              <a:rPr lang="ru-RU" sz="6800" b="1" i="1" cap="all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- это место, где скапливается и хранится вода</a:t>
            </a:r>
            <a:br>
              <a:rPr lang="ru-RU" sz="32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55" y="1001486"/>
            <a:ext cx="3686631" cy="24661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313" y="1089799"/>
            <a:ext cx="4455886" cy="2506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058" y="2776444"/>
            <a:ext cx="4557484" cy="256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246C4-1157-444D-88A2-266C893D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8" y="2090495"/>
            <a:ext cx="4940733" cy="1507067"/>
          </a:xfrm>
        </p:spPr>
        <p:txBody>
          <a:bodyPr>
            <a:no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Искусственные: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Пруд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Водохранилище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Колодец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3314C-C1F2-E549-8EC3-B611E4303B57}"/>
              </a:ext>
            </a:extLst>
          </p:cNvPr>
          <p:cNvSpPr txBox="1"/>
          <p:nvPr/>
        </p:nvSpPr>
        <p:spPr>
          <a:xfrm>
            <a:off x="3879273" y="221673"/>
            <a:ext cx="3960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4D2B6-F924-4549-8596-184FE9EA3D71}"/>
              </a:ext>
            </a:extLst>
          </p:cNvPr>
          <p:cNvSpPr txBox="1"/>
          <p:nvPr/>
        </p:nvSpPr>
        <p:spPr>
          <a:xfrm>
            <a:off x="7661563" y="1399309"/>
            <a:ext cx="36728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Естественные:</a:t>
            </a:r>
          </a:p>
          <a:p>
            <a:pPr lvl="0"/>
            <a:r>
              <a:rPr lang="ru-RU" sz="3600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Океан</a:t>
            </a:r>
          </a:p>
          <a:p>
            <a:pPr lvl="0"/>
            <a:r>
              <a:rPr lang="ru-RU" sz="3600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Море</a:t>
            </a:r>
          </a:p>
          <a:p>
            <a:pPr lvl="0"/>
            <a:r>
              <a:rPr lang="ru-RU" sz="3600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Река</a:t>
            </a:r>
          </a:p>
          <a:p>
            <a:pPr lvl="0"/>
            <a:r>
              <a:rPr lang="ru-RU" sz="3600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Озеро</a:t>
            </a:r>
          </a:p>
          <a:p>
            <a:pPr lvl="0"/>
            <a:r>
              <a:rPr lang="ru-RU" sz="3600" cap="all" dirty="0">
                <a:ln w="3175" cmpd="sng">
                  <a:noFill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Болото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9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42665454"/>
              </p:ext>
            </p:extLst>
          </p:nvPr>
        </p:nvGraphicFramePr>
        <p:xfrm>
          <a:off x="653143" y="188686"/>
          <a:ext cx="11117943" cy="634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0371100"/>
              </p:ext>
            </p:extLst>
          </p:nvPr>
        </p:nvGraphicFramePr>
        <p:xfrm>
          <a:off x="449943" y="188686"/>
          <a:ext cx="11321143" cy="6342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148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75771"/>
            <a:ext cx="10128931" cy="103051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Пресные водоёмы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4470" y="3565852"/>
            <a:ext cx="1286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 Волга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26" y="1117210"/>
            <a:ext cx="3569496" cy="23781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00356" y="3565852"/>
            <a:ext cx="191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Ладожское озеро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26" y="4136181"/>
            <a:ext cx="5225143" cy="17251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6137" y="6062313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Куйбышевское водохранилище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527" y="1140523"/>
            <a:ext cx="3692756" cy="23766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627829" y="3495386"/>
            <a:ext cx="81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571" y="4005649"/>
            <a:ext cx="3686629" cy="18556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577539" y="5931782"/>
            <a:ext cx="974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828" y="3948168"/>
            <a:ext cx="2311485" cy="22804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72948" y="6291308"/>
            <a:ext cx="97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колодец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571" y="1140523"/>
            <a:ext cx="3648404" cy="23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94873"/>
            <a:ext cx="10168667" cy="629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3" y="824459"/>
            <a:ext cx="3987383" cy="24348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7752" y="3259324"/>
            <a:ext cx="1342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р.Амазонка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39190" y="3205820"/>
            <a:ext cx="9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р.Лена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" y="3716523"/>
            <a:ext cx="3987385" cy="26655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1519" y="6469989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р.Нил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52" y="3716523"/>
            <a:ext cx="3462728" cy="25970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04916" y="6401436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р.Миссисипи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166" y="3716523"/>
            <a:ext cx="3599747" cy="24594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397379" y="6285323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Янцзы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53" y="878096"/>
            <a:ext cx="3807314" cy="23812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773" y="889595"/>
            <a:ext cx="3364459" cy="23697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829855" y="3205953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р.Обь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23722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465</Words>
  <Application>Microsoft Macintosh PowerPoint</Application>
  <PresentationFormat>Широкоэкранный</PresentationFormat>
  <Paragraphs>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Century Gothic</vt:lpstr>
      <vt:lpstr>Times New Roman</vt:lpstr>
      <vt:lpstr>Wingdings 3</vt:lpstr>
      <vt:lpstr>Сектор</vt:lpstr>
      <vt:lpstr>Презентация PowerPoint</vt:lpstr>
      <vt:lpstr>         Урок №1 (13.04.2020 г.)   «Водоемы и их обитатели. Какие бывают водоемы? Болото и река – пресные водоемы». </vt:lpstr>
      <vt:lpstr>Презентация PowerPoint</vt:lpstr>
      <vt:lpstr>Водоём</vt:lpstr>
      <vt:lpstr>Искусственные: Пруд Водохранилище Колодец </vt:lpstr>
      <vt:lpstr>Презентация PowerPoint</vt:lpstr>
      <vt:lpstr>Пресные водоёмы</vt:lpstr>
      <vt:lpstr>Презентация PowerPoint</vt:lpstr>
      <vt:lpstr>РЕКИ</vt:lpstr>
      <vt:lpstr>ОЗЕРО</vt:lpstr>
      <vt:lpstr>Обитатели пресных водоёмов</vt:lpstr>
      <vt:lpstr>Презентация PowerPoint</vt:lpstr>
      <vt:lpstr>Презентация PowerPoint</vt:lpstr>
      <vt:lpstr>Презентация PowerPoint</vt:lpstr>
      <vt:lpstr>Обитатели пресного водоема</vt:lpstr>
      <vt:lpstr>Растения Пресного водоема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пресноводных водоемов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Обитатели пресных водоемов</dc:title>
  <dc:creator>User</dc:creator>
  <cp:lastModifiedBy>Петров Андрей</cp:lastModifiedBy>
  <cp:revision>45</cp:revision>
  <dcterms:created xsi:type="dcterms:W3CDTF">2016-04-07T12:03:45Z</dcterms:created>
  <dcterms:modified xsi:type="dcterms:W3CDTF">2020-04-07T07:10:40Z</dcterms:modified>
</cp:coreProperties>
</file>